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3.xml" ContentType="application/vnd.openxmlformats-officedocument.presentationml.comments+xml"/>
  <Override PartName="/ppt/notesSlides/notesSlide6.xml" ContentType="application/vnd.openxmlformats-officedocument.presentationml.notesSlide+xml"/>
  <Override PartName="/ppt/comments/comment4.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53" r:id="rId5"/>
  </p:sldMasterIdLst>
  <p:notesMasterIdLst>
    <p:notesMasterId r:id="rId35"/>
  </p:notesMasterIdLst>
  <p:sldIdLst>
    <p:sldId id="265" r:id="rId6"/>
    <p:sldId id="344" r:id="rId7"/>
    <p:sldId id="343" r:id="rId8"/>
    <p:sldId id="345" r:id="rId9"/>
    <p:sldId id="309" r:id="rId10"/>
    <p:sldId id="341" r:id="rId11"/>
    <p:sldId id="342" r:id="rId12"/>
    <p:sldId id="330" r:id="rId13"/>
    <p:sldId id="307" r:id="rId14"/>
    <p:sldId id="340" r:id="rId15"/>
    <p:sldId id="337" r:id="rId16"/>
    <p:sldId id="338" r:id="rId17"/>
    <p:sldId id="336" r:id="rId18"/>
    <p:sldId id="335" r:id="rId19"/>
    <p:sldId id="283" r:id="rId20"/>
    <p:sldId id="298" r:id="rId21"/>
    <p:sldId id="299" r:id="rId22"/>
    <p:sldId id="300" r:id="rId23"/>
    <p:sldId id="274" r:id="rId24"/>
    <p:sldId id="301" r:id="rId25"/>
    <p:sldId id="304" r:id="rId26"/>
    <p:sldId id="302" r:id="rId27"/>
    <p:sldId id="268" r:id="rId28"/>
    <p:sldId id="303" r:id="rId29"/>
    <p:sldId id="305" r:id="rId30"/>
    <p:sldId id="294" r:id="rId31"/>
    <p:sldId id="306" r:id="rId32"/>
    <p:sldId id="334" r:id="rId33"/>
    <p:sldId id="333" r:id="rId34"/>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7" pos="7296" userDrawn="1">
          <p15:clr>
            <a:srgbClr val="A4A3A4"/>
          </p15:clr>
        </p15:guide>
        <p15:guide id="8" orient="horz" pos="3960" userDrawn="1">
          <p15:clr>
            <a:srgbClr val="A4A3A4"/>
          </p15:clr>
        </p15:guide>
        <p15:guide id="9" pos="384" userDrawn="1">
          <p15:clr>
            <a:srgbClr val="A4A3A4"/>
          </p15:clr>
        </p15:guide>
        <p15:guide id="11" orient="horz" pos="336" userDrawn="1">
          <p15:clr>
            <a:srgbClr val="A4A3A4"/>
          </p15:clr>
        </p15:guide>
        <p15:guide id="12" pos="321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am Devos" initials="AD" lastIdx="8" clrIdx="0">
    <p:extLst>
      <p:ext uri="{19B8F6BF-5375-455C-9EA6-DF929625EA0E}">
        <p15:presenceInfo xmlns:p15="http://schemas.microsoft.com/office/powerpoint/2012/main" userId="S::adevos@chewy.com::0f1c61a1-c4b8-45d4-b05a-c47e39c2a91f" providerId="AD"/>
      </p:ext>
    </p:extLst>
  </p:cmAuthor>
  <p:cmAuthor id="2" name="Julie McAllister" initials="JM" lastIdx="1" clrIdx="1">
    <p:extLst>
      <p:ext uri="{19B8F6BF-5375-455C-9EA6-DF929625EA0E}">
        <p15:presenceInfo xmlns:p15="http://schemas.microsoft.com/office/powerpoint/2012/main" userId="S::jmcallister@chewy.com::3c64c4eb-8021-4ed8-9b47-35b66a6ba47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48C2"/>
    <a:srgbClr val="000000"/>
    <a:srgbClr val="1C44B2"/>
    <a:srgbClr val="2D85FF"/>
    <a:srgbClr val="7F7F7F"/>
    <a:srgbClr val="BBD9F2"/>
    <a:srgbClr val="DEECF9"/>
    <a:srgbClr val="214185"/>
    <a:srgbClr val="9ED7FF"/>
    <a:srgbClr val="0829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37" autoAdjust="0"/>
    <p:restoredTop sz="95417" autoAdjust="0"/>
  </p:normalViewPr>
  <p:slideViewPr>
    <p:cSldViewPr snapToGrid="0" snapToObjects="1">
      <p:cViewPr varScale="1">
        <p:scale>
          <a:sx n="105" d="100"/>
          <a:sy n="105" d="100"/>
        </p:scale>
        <p:origin x="810" y="108"/>
      </p:cViewPr>
      <p:guideLst>
        <p:guide pos="7296"/>
        <p:guide orient="horz" pos="3960"/>
        <p:guide pos="384"/>
        <p:guide orient="horz" pos="336"/>
        <p:guide pos="3216"/>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8" Type="http://schemas.openxmlformats.org/officeDocument/2006/relationships/slide" Target="slides/slide3.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1-03-25T10:37:38.085" idx="4">
    <p:pos x="1728" y="1728"/>
    <p:text>Just want to make sure we can capture the tech resource types as well in this way. I'm not clear on how the BU is defined for facilties and tech who sit onsite.</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3-25T10:19:10.527" idx="1">
    <p:pos x="7080" y="2012"/>
    <p:text>Recrutiing Team Responsible to delineate Corp, CS, FC. Then once we grab the appropriate RTR, then we group into "functions" that we call "WBR Grouping" which use hyperion codes associated to C-suite leaders (e.g. HR - 11, 27, 28, 30, 37). We then do some scrubbing by removing pipelines, removing confidential, auditing blank RTR, and removing VPs.</p:text>
    <p:extLst>
      <p:ext uri="{C676402C-5697-4E1C-873F-D02D1690AC5C}">
        <p15:threadingInfo xmlns:p15="http://schemas.microsoft.com/office/powerpoint/2012/main" timeZoneBias="240"/>
      </p:ext>
    </p:extLst>
  </p:cm>
  <p:cm authorId="1" dt="2021-03-25T10:25:06.485" idx="2">
    <p:pos x="6469" y="2694"/>
    <p:text>I think what we are trying ot say here is that once the org hierarchy is done referncing Slide 9 we'll need to make a call on waht we want to feed to GH so we easily cut the same in our system and reporting vs complex mapping.</p:text>
    <p:extLst>
      <p:ext uri="{C676402C-5697-4E1C-873F-D02D1690AC5C}">
        <p15:threadingInfo xmlns:p15="http://schemas.microsoft.com/office/powerpoint/2012/main" timeZoneBias="240"/>
      </p:ext>
    </p:extLst>
  </p:cm>
  <p:cm authorId="2" dt="2021-04-13T12:23:21.542" idx="1">
    <p:pos x="6469" y="2790"/>
    <p:text>Agree</p:text>
    <p:extLst>
      <p:ext uri="{C676402C-5697-4E1C-873F-D02D1690AC5C}">
        <p15:threadingInfo xmlns:p15="http://schemas.microsoft.com/office/powerpoint/2012/main" timeZoneBias="240">
          <p15:parentCm authorId="1" idx="2"/>
        </p15:threadingInfo>
      </p:ext>
    </p:extLst>
  </p:cm>
  <p:cm authorId="1" dt="2021-03-25T10:29:38.747" idx="3">
    <p:pos x="2907" y="762"/>
    <p:text>Supportive of this but also just want to call out the obvious... we'll need to make sure the readers understand true definition. Today we get a lot of questions on our  progress to hiring plan shows we are "ahead" but my BIS report shows I'm behind then the line items at the bottom don't add so then finance partners are doing their own BIS reporting for Csuite and TA to be able to tel the story. net net - we'll all jus tneed to get comfortable with the purpose and definintion of the finance report but ensure our hiring metrics match.</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3-25T11:31:33.226" idx="6">
    <p:pos x="5547" y="2269"/>
    <p:text>can we clarify whether this includes any internal "hires" as hires will look different than fills</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3-25T11:32:34.126" idx="7">
    <p:pos x="5281" y="1063"/>
    <p:text>Goes back to the whole discussion regarding what iis included here using waht filter/data element.</p:text>
    <p:extLst>
      <p:ext uri="{C676402C-5697-4E1C-873F-D02D1690AC5C}">
        <p15:threadingInfo xmlns:p15="http://schemas.microsoft.com/office/powerpoint/2012/main" timeZoneBias="240"/>
      </p:ext>
    </p:extLst>
  </p:cm>
  <p:cm authorId="1" dt="2021-03-25T11:34:00.821" idx="8">
    <p:pos x="5290" y="1799"/>
    <p:text>current sla is 90 days for C07 below and 120 for C08+. We are moving to 75 day sfor C07 startgn Q2.</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E176BD-20A3-46D3-9DC1-87B494D93F15}"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US"/>
        </a:p>
      </dgm:t>
    </dgm:pt>
    <dgm:pt modelId="{AD5C534E-E30C-429A-95ED-59823BB4B15F}">
      <dgm:prSet phldrT="[Text]"/>
      <dgm:spPr/>
      <dgm:t>
        <a:bodyPr/>
        <a:lstStyle/>
        <a:p>
          <a:r>
            <a:rPr lang="en-US" dirty="0"/>
            <a:t>Chewy Inc.</a:t>
          </a:r>
        </a:p>
      </dgm:t>
    </dgm:pt>
    <dgm:pt modelId="{5F3952B0-9799-4622-8E44-BC2FA30B02E9}" type="parTrans" cxnId="{5CE00CB9-52EF-460C-90B3-858FF8CFB34D}">
      <dgm:prSet/>
      <dgm:spPr/>
      <dgm:t>
        <a:bodyPr/>
        <a:lstStyle/>
        <a:p>
          <a:endParaRPr lang="en-US"/>
        </a:p>
      </dgm:t>
    </dgm:pt>
    <dgm:pt modelId="{DE478072-66BD-4A93-83F4-8D0B6F53DFFE}" type="sibTrans" cxnId="{5CE00CB9-52EF-460C-90B3-858FF8CFB34D}">
      <dgm:prSet/>
      <dgm:spPr/>
      <dgm:t>
        <a:bodyPr/>
        <a:lstStyle/>
        <a:p>
          <a:endParaRPr lang="en-US"/>
        </a:p>
      </dgm:t>
    </dgm:pt>
    <dgm:pt modelId="{29D096BC-F71B-4222-AF3D-98BFA98C8F27}">
      <dgm:prSet phldrT="[Text]"/>
      <dgm:spPr/>
      <dgm:t>
        <a:bodyPr/>
        <a:lstStyle/>
        <a:p>
          <a:r>
            <a:rPr lang="en-US" dirty="0"/>
            <a:t>Chewy.com</a:t>
          </a:r>
        </a:p>
      </dgm:t>
    </dgm:pt>
    <dgm:pt modelId="{31492EB9-2A71-44F1-A4F5-4E3602D5E240}" type="parTrans" cxnId="{9DE5CBC7-64F7-4CAA-BEB9-20B0DD381B88}">
      <dgm:prSet/>
      <dgm:spPr/>
      <dgm:t>
        <a:bodyPr/>
        <a:lstStyle/>
        <a:p>
          <a:endParaRPr lang="en-US"/>
        </a:p>
      </dgm:t>
    </dgm:pt>
    <dgm:pt modelId="{674ABD92-E349-49E8-8739-35C6C3914583}" type="sibTrans" cxnId="{9DE5CBC7-64F7-4CAA-BEB9-20B0DD381B88}">
      <dgm:prSet/>
      <dgm:spPr/>
      <dgm:t>
        <a:bodyPr/>
        <a:lstStyle/>
        <a:p>
          <a:endParaRPr lang="en-US"/>
        </a:p>
      </dgm:t>
    </dgm:pt>
    <dgm:pt modelId="{0FB8EC6F-618A-48C7-A2A9-B7125B3B7905}">
      <dgm:prSet phldrT="[Text]"/>
      <dgm:spPr/>
      <dgm:t>
        <a:bodyPr/>
        <a:lstStyle/>
        <a:p>
          <a:r>
            <a:rPr lang="en-US" dirty="0"/>
            <a:t>All Chewy</a:t>
          </a:r>
        </a:p>
      </dgm:t>
    </dgm:pt>
    <dgm:pt modelId="{107CD264-D8D2-4915-92D6-B670A9963E41}" type="parTrans" cxnId="{9C50E9D0-4BFB-4C41-A4CA-989F8F46269F}">
      <dgm:prSet/>
      <dgm:spPr/>
      <dgm:t>
        <a:bodyPr/>
        <a:lstStyle/>
        <a:p>
          <a:endParaRPr lang="en-US"/>
        </a:p>
      </dgm:t>
    </dgm:pt>
    <dgm:pt modelId="{35DC220C-9D79-4BB8-8517-6A841F0401E3}" type="sibTrans" cxnId="{9C50E9D0-4BFB-4C41-A4CA-989F8F46269F}">
      <dgm:prSet/>
      <dgm:spPr/>
      <dgm:t>
        <a:bodyPr/>
        <a:lstStyle/>
        <a:p>
          <a:endParaRPr lang="en-US"/>
        </a:p>
      </dgm:t>
    </dgm:pt>
    <dgm:pt modelId="{B052EF29-5C12-4ACB-9F80-EA7E84174E2F}">
      <dgm:prSet phldrT="[Text]"/>
      <dgm:spPr/>
      <dgm:t>
        <a:bodyPr/>
        <a:lstStyle/>
        <a:p>
          <a:r>
            <a:rPr lang="en-US" dirty="0"/>
            <a:t>Corporate</a:t>
          </a:r>
        </a:p>
      </dgm:t>
    </dgm:pt>
    <dgm:pt modelId="{A6816AB5-B219-42EA-A572-525E368AA2F4}" type="parTrans" cxnId="{E1E8911D-15EC-4B71-A786-BF2B8FE83774}">
      <dgm:prSet/>
      <dgm:spPr/>
      <dgm:t>
        <a:bodyPr/>
        <a:lstStyle/>
        <a:p>
          <a:endParaRPr lang="en-US"/>
        </a:p>
      </dgm:t>
    </dgm:pt>
    <dgm:pt modelId="{2E9F5B12-8204-4ACD-BB71-856D6228A97E}" type="sibTrans" cxnId="{E1E8911D-15EC-4B71-A786-BF2B8FE83774}">
      <dgm:prSet/>
      <dgm:spPr/>
      <dgm:t>
        <a:bodyPr/>
        <a:lstStyle/>
        <a:p>
          <a:endParaRPr lang="en-US"/>
        </a:p>
      </dgm:t>
    </dgm:pt>
    <dgm:pt modelId="{1FCA6E6D-5085-4CAA-9DB7-C84B80DCBF2D}">
      <dgm:prSet phldrT="[Text]"/>
      <dgm:spPr/>
      <dgm:t>
        <a:bodyPr/>
        <a:lstStyle/>
        <a:p>
          <a:r>
            <a:rPr lang="en-US" dirty="0"/>
            <a:t>Chewy Pharmacy</a:t>
          </a:r>
        </a:p>
      </dgm:t>
    </dgm:pt>
    <dgm:pt modelId="{3694098C-286E-4A49-8008-40EF84547BEC}" type="parTrans" cxnId="{6D5A9357-B559-4DD7-A147-2D632864E17D}">
      <dgm:prSet/>
      <dgm:spPr/>
      <dgm:t>
        <a:bodyPr/>
        <a:lstStyle/>
        <a:p>
          <a:endParaRPr lang="en-US"/>
        </a:p>
      </dgm:t>
    </dgm:pt>
    <dgm:pt modelId="{751BAA8A-E18D-40CC-9C98-989E08D8E5D5}" type="sibTrans" cxnId="{6D5A9357-B559-4DD7-A147-2D632864E17D}">
      <dgm:prSet/>
      <dgm:spPr/>
      <dgm:t>
        <a:bodyPr/>
        <a:lstStyle/>
        <a:p>
          <a:endParaRPr lang="en-US"/>
        </a:p>
      </dgm:t>
    </dgm:pt>
    <dgm:pt modelId="{169EE2D2-0D66-47CC-8813-AE245D770EDE}">
      <dgm:prSet phldrT="[Text]"/>
      <dgm:spPr/>
      <dgm:t>
        <a:bodyPr/>
        <a:lstStyle/>
        <a:p>
          <a:r>
            <a:rPr lang="en-US" dirty="0"/>
            <a:t>Chewy Wholesale</a:t>
          </a:r>
        </a:p>
      </dgm:t>
    </dgm:pt>
    <dgm:pt modelId="{DC352D36-F06E-409F-BA04-3C90DF997AD0}" type="parTrans" cxnId="{5C60DC12-01C3-4D9E-B41E-77F79B01464F}">
      <dgm:prSet/>
      <dgm:spPr/>
      <dgm:t>
        <a:bodyPr/>
        <a:lstStyle/>
        <a:p>
          <a:endParaRPr lang="en-US"/>
        </a:p>
      </dgm:t>
    </dgm:pt>
    <dgm:pt modelId="{BDCDFEF2-D389-4104-BF8D-D32E18913640}" type="sibTrans" cxnId="{5C60DC12-01C3-4D9E-B41E-77F79B01464F}">
      <dgm:prSet/>
      <dgm:spPr/>
      <dgm:t>
        <a:bodyPr/>
        <a:lstStyle/>
        <a:p>
          <a:endParaRPr lang="en-US"/>
        </a:p>
      </dgm:t>
    </dgm:pt>
    <dgm:pt modelId="{BF74BAE0-7DBC-4B21-8D9E-0DEB80395C86}">
      <dgm:prSet phldrT="[Text]"/>
      <dgm:spPr/>
      <dgm:t>
        <a:bodyPr/>
        <a:lstStyle/>
        <a:p>
          <a:r>
            <a:rPr lang="en-US" dirty="0"/>
            <a:t>Chewy Retail</a:t>
          </a:r>
        </a:p>
      </dgm:t>
    </dgm:pt>
    <dgm:pt modelId="{6E9E9C2B-2942-46EF-99E6-F9641C6BD804}" type="parTrans" cxnId="{45BCF883-16A3-4003-B7BB-8223DB7015CA}">
      <dgm:prSet/>
      <dgm:spPr/>
      <dgm:t>
        <a:bodyPr/>
        <a:lstStyle/>
        <a:p>
          <a:endParaRPr lang="en-US"/>
        </a:p>
      </dgm:t>
    </dgm:pt>
    <dgm:pt modelId="{17AD75C5-E57F-4CD4-8411-ACDB6FFF6ED6}" type="sibTrans" cxnId="{45BCF883-16A3-4003-B7BB-8223DB7015CA}">
      <dgm:prSet/>
      <dgm:spPr/>
      <dgm:t>
        <a:bodyPr/>
        <a:lstStyle/>
        <a:p>
          <a:endParaRPr lang="en-US"/>
        </a:p>
      </dgm:t>
    </dgm:pt>
    <dgm:pt modelId="{50BB3A5D-91A0-4842-B27D-18877B41C8CC}">
      <dgm:prSet phldrT="[Text]"/>
      <dgm:spPr/>
      <dgm:t>
        <a:bodyPr/>
        <a:lstStyle/>
        <a:p>
          <a:r>
            <a:rPr lang="en-US" dirty="0"/>
            <a:t>Fulfillment Center</a:t>
          </a:r>
        </a:p>
      </dgm:t>
    </dgm:pt>
    <dgm:pt modelId="{1A808E58-5EF0-4B6E-A07E-383A153DB0E7}" type="parTrans" cxnId="{3F3E8585-8A9E-48E3-A844-1E153282FE96}">
      <dgm:prSet/>
      <dgm:spPr/>
      <dgm:t>
        <a:bodyPr/>
        <a:lstStyle/>
        <a:p>
          <a:endParaRPr lang="en-US"/>
        </a:p>
      </dgm:t>
    </dgm:pt>
    <dgm:pt modelId="{E4E18564-F972-4065-AC1E-FB03A84D48C3}" type="sibTrans" cxnId="{3F3E8585-8A9E-48E3-A844-1E153282FE96}">
      <dgm:prSet/>
      <dgm:spPr/>
      <dgm:t>
        <a:bodyPr/>
        <a:lstStyle/>
        <a:p>
          <a:endParaRPr lang="en-US"/>
        </a:p>
      </dgm:t>
    </dgm:pt>
    <dgm:pt modelId="{89BFC077-09F9-4824-B98D-CC79B258C424}">
      <dgm:prSet phldrT="[Text]"/>
      <dgm:spPr/>
      <dgm:t>
        <a:bodyPr/>
        <a:lstStyle/>
        <a:p>
          <a:r>
            <a:rPr lang="en-US" dirty="0"/>
            <a:t>Customer Service</a:t>
          </a:r>
        </a:p>
      </dgm:t>
    </dgm:pt>
    <dgm:pt modelId="{9AB689A5-B23B-4A37-9E85-E6496D291BC1}" type="parTrans" cxnId="{D15699F1-853B-44DB-9815-CDCBC2741210}">
      <dgm:prSet/>
      <dgm:spPr/>
      <dgm:t>
        <a:bodyPr/>
        <a:lstStyle/>
        <a:p>
          <a:endParaRPr lang="en-US"/>
        </a:p>
      </dgm:t>
    </dgm:pt>
    <dgm:pt modelId="{DE1BBC82-FC2B-4B75-B7AD-50BAB7D761E4}" type="sibTrans" cxnId="{D15699F1-853B-44DB-9815-CDCBC2741210}">
      <dgm:prSet/>
      <dgm:spPr/>
      <dgm:t>
        <a:bodyPr/>
        <a:lstStyle/>
        <a:p>
          <a:endParaRPr lang="en-US"/>
        </a:p>
      </dgm:t>
    </dgm:pt>
    <dgm:pt modelId="{1239BC74-54EE-46FD-9221-8E21DBCABDD0}">
      <dgm:prSet phldrT="[Text]"/>
      <dgm:spPr/>
      <dgm:t>
        <a:bodyPr/>
        <a:lstStyle/>
        <a:p>
          <a:r>
            <a:rPr lang="en-US" dirty="0"/>
            <a:t>Chewy Inc.</a:t>
          </a:r>
        </a:p>
      </dgm:t>
    </dgm:pt>
    <dgm:pt modelId="{2D12AFB9-B364-4E65-8CF4-80CFF86DF47A}" type="parTrans" cxnId="{3AB6A491-88BE-4FE0-9D79-FE0557CA6AD1}">
      <dgm:prSet/>
      <dgm:spPr/>
      <dgm:t>
        <a:bodyPr/>
        <a:lstStyle/>
        <a:p>
          <a:endParaRPr lang="en-US"/>
        </a:p>
      </dgm:t>
    </dgm:pt>
    <dgm:pt modelId="{D4F3044A-38FF-4CA5-9664-226D26685A36}" type="sibTrans" cxnId="{3AB6A491-88BE-4FE0-9D79-FE0557CA6AD1}">
      <dgm:prSet/>
      <dgm:spPr/>
      <dgm:t>
        <a:bodyPr/>
        <a:lstStyle/>
        <a:p>
          <a:endParaRPr lang="en-US"/>
        </a:p>
      </dgm:t>
    </dgm:pt>
    <dgm:pt modelId="{7A3067C6-013E-4A47-8EEA-2D65EF6676E4}">
      <dgm:prSet phldrT="[Text]"/>
      <dgm:spPr/>
      <dgm:t>
        <a:bodyPr/>
        <a:lstStyle/>
        <a:p>
          <a:r>
            <a:rPr lang="en-US" dirty="0"/>
            <a:t>Corporate</a:t>
          </a:r>
        </a:p>
      </dgm:t>
    </dgm:pt>
    <dgm:pt modelId="{781DEA4A-1FAE-4D9E-8C09-2C4B13BCF63D}" type="parTrans" cxnId="{AA804895-21D8-4FDA-B495-911753BD70FD}">
      <dgm:prSet/>
      <dgm:spPr/>
      <dgm:t>
        <a:bodyPr/>
        <a:lstStyle/>
        <a:p>
          <a:endParaRPr lang="en-US"/>
        </a:p>
      </dgm:t>
    </dgm:pt>
    <dgm:pt modelId="{55C9D926-CF5B-4CE8-AA35-96E5D81706BA}" type="sibTrans" cxnId="{AA804895-21D8-4FDA-B495-911753BD70FD}">
      <dgm:prSet/>
      <dgm:spPr/>
      <dgm:t>
        <a:bodyPr/>
        <a:lstStyle/>
        <a:p>
          <a:endParaRPr lang="en-US"/>
        </a:p>
      </dgm:t>
    </dgm:pt>
    <dgm:pt modelId="{7B8C6632-4833-40AC-928F-C75C3C7B2912}">
      <dgm:prSet phldrT="[Text]"/>
      <dgm:spPr/>
      <dgm:t>
        <a:bodyPr/>
        <a:lstStyle/>
        <a:p>
          <a:r>
            <a:rPr lang="en-US" dirty="0"/>
            <a:t>Card Writers</a:t>
          </a:r>
        </a:p>
      </dgm:t>
    </dgm:pt>
    <dgm:pt modelId="{A2F1E57E-0E38-4A60-AD21-A4A2F3411C72}" type="parTrans" cxnId="{D5BC9321-DD70-48DA-AC7C-7D8D7EC53E24}">
      <dgm:prSet/>
      <dgm:spPr/>
      <dgm:t>
        <a:bodyPr/>
        <a:lstStyle/>
        <a:p>
          <a:endParaRPr lang="en-US"/>
        </a:p>
      </dgm:t>
    </dgm:pt>
    <dgm:pt modelId="{B9F9ADBE-4957-45B0-83AA-B20FB8982273}" type="sibTrans" cxnId="{D5BC9321-DD70-48DA-AC7C-7D8D7EC53E24}">
      <dgm:prSet/>
      <dgm:spPr/>
      <dgm:t>
        <a:bodyPr/>
        <a:lstStyle/>
        <a:p>
          <a:endParaRPr lang="en-US"/>
        </a:p>
      </dgm:t>
    </dgm:pt>
    <dgm:pt modelId="{FF39FF42-8723-4871-A65C-4A570D8CB6D0}">
      <dgm:prSet phldrT="[Text]"/>
      <dgm:spPr/>
      <dgm:t>
        <a:bodyPr/>
        <a:lstStyle/>
        <a:p>
          <a:r>
            <a:rPr lang="en-US" dirty="0"/>
            <a:t>Customer Service</a:t>
          </a:r>
        </a:p>
      </dgm:t>
    </dgm:pt>
    <dgm:pt modelId="{9DF27946-3F56-4D63-B38C-1F91F02238EA}" type="parTrans" cxnId="{36F82AAC-EF15-4D8F-B721-91D467AC28F4}">
      <dgm:prSet/>
      <dgm:spPr/>
      <dgm:t>
        <a:bodyPr/>
        <a:lstStyle/>
        <a:p>
          <a:endParaRPr lang="en-US"/>
        </a:p>
      </dgm:t>
    </dgm:pt>
    <dgm:pt modelId="{8F3C9550-B958-457E-8493-6DB807CB54DD}" type="sibTrans" cxnId="{36F82AAC-EF15-4D8F-B721-91D467AC28F4}">
      <dgm:prSet/>
      <dgm:spPr/>
      <dgm:t>
        <a:bodyPr/>
        <a:lstStyle/>
        <a:p>
          <a:endParaRPr lang="en-US"/>
        </a:p>
      </dgm:t>
    </dgm:pt>
    <dgm:pt modelId="{23CDDD7F-B157-4BCA-B0D7-2CE135CD54A2}">
      <dgm:prSet phldrT="[Text]"/>
      <dgm:spPr/>
      <dgm:t>
        <a:bodyPr/>
        <a:lstStyle/>
        <a:p>
          <a:r>
            <a:rPr lang="en-US" dirty="0"/>
            <a:t>Fulfillment Center</a:t>
          </a:r>
        </a:p>
      </dgm:t>
    </dgm:pt>
    <dgm:pt modelId="{A18266B3-46A7-4E0E-9DFA-1CC68C2FA8DF}" type="parTrans" cxnId="{777ED032-E232-48D6-92DA-9E6F7286C622}">
      <dgm:prSet/>
      <dgm:spPr/>
      <dgm:t>
        <a:bodyPr/>
        <a:lstStyle/>
        <a:p>
          <a:endParaRPr lang="en-US"/>
        </a:p>
      </dgm:t>
    </dgm:pt>
    <dgm:pt modelId="{1F4BFB92-6547-46F3-BB7B-B442960A2322}" type="sibTrans" cxnId="{777ED032-E232-48D6-92DA-9E6F7286C622}">
      <dgm:prSet/>
      <dgm:spPr/>
      <dgm:t>
        <a:bodyPr/>
        <a:lstStyle/>
        <a:p>
          <a:endParaRPr lang="en-US"/>
        </a:p>
      </dgm:t>
    </dgm:pt>
    <dgm:pt modelId="{0659C0F4-7B15-4A7A-9F39-213D7CCFE643}">
      <dgm:prSet phldrT="[Text]"/>
      <dgm:spPr/>
      <dgm:t>
        <a:bodyPr/>
        <a:lstStyle/>
        <a:p>
          <a:r>
            <a:rPr lang="en-US" dirty="0"/>
            <a:t>Sumit S.</a:t>
          </a:r>
        </a:p>
      </dgm:t>
    </dgm:pt>
    <dgm:pt modelId="{AAF8667C-C590-4349-994B-407F1D3DFF2B}" type="parTrans" cxnId="{FFA046FF-B37F-4FEE-8E76-4AE2CE7DBCFF}">
      <dgm:prSet/>
      <dgm:spPr/>
      <dgm:t>
        <a:bodyPr/>
        <a:lstStyle/>
        <a:p>
          <a:endParaRPr lang="en-US"/>
        </a:p>
      </dgm:t>
    </dgm:pt>
    <dgm:pt modelId="{1EC26717-0829-47C8-B56B-BC55FE89A896}" type="sibTrans" cxnId="{FFA046FF-B37F-4FEE-8E76-4AE2CE7DBCFF}">
      <dgm:prSet/>
      <dgm:spPr/>
      <dgm:t>
        <a:bodyPr/>
        <a:lstStyle/>
        <a:p>
          <a:endParaRPr lang="en-US"/>
        </a:p>
      </dgm:t>
    </dgm:pt>
    <dgm:pt modelId="{4726532F-45D6-4561-ABBE-C2C999B93713}">
      <dgm:prSet phldrT="[Text]"/>
      <dgm:spPr/>
      <dgm:t>
        <a:bodyPr/>
        <a:lstStyle/>
        <a:p>
          <a:r>
            <a:rPr lang="en-US" dirty="0"/>
            <a:t>John G.</a:t>
          </a:r>
        </a:p>
      </dgm:t>
    </dgm:pt>
    <dgm:pt modelId="{33BADA53-DF2F-4CE7-81C2-B0D7695E2E90}" type="parTrans" cxnId="{9C50C50B-AA94-4B4F-A713-C329AD37ABB7}">
      <dgm:prSet/>
      <dgm:spPr/>
      <dgm:t>
        <a:bodyPr/>
        <a:lstStyle/>
        <a:p>
          <a:endParaRPr lang="en-US"/>
        </a:p>
      </dgm:t>
    </dgm:pt>
    <dgm:pt modelId="{068B9B9C-B1B4-4380-AFD1-4D50E418F571}" type="sibTrans" cxnId="{9C50C50B-AA94-4B4F-A713-C329AD37ABB7}">
      <dgm:prSet/>
      <dgm:spPr/>
      <dgm:t>
        <a:bodyPr/>
        <a:lstStyle/>
        <a:p>
          <a:endParaRPr lang="en-US"/>
        </a:p>
      </dgm:t>
    </dgm:pt>
    <dgm:pt modelId="{12497B4B-C95D-41A9-8FED-6817D8E9BCE4}">
      <dgm:prSet phldrT="[Text]"/>
      <dgm:spPr/>
      <dgm:t>
        <a:bodyPr/>
        <a:lstStyle/>
        <a:p>
          <a:r>
            <a:rPr lang="en-US" dirty="0"/>
            <a:t>Mario M.</a:t>
          </a:r>
        </a:p>
      </dgm:t>
    </dgm:pt>
    <dgm:pt modelId="{01623664-5111-40B9-831E-6E5E2A0FE858}" type="parTrans" cxnId="{38A14B1F-EA15-4B84-B64E-0D2B9568687E}">
      <dgm:prSet/>
      <dgm:spPr/>
      <dgm:t>
        <a:bodyPr/>
        <a:lstStyle/>
        <a:p>
          <a:endParaRPr lang="en-US"/>
        </a:p>
      </dgm:t>
    </dgm:pt>
    <dgm:pt modelId="{FB8A7743-249E-4EB1-A99F-FFFA29595071}" type="sibTrans" cxnId="{38A14B1F-EA15-4B84-B64E-0D2B9568687E}">
      <dgm:prSet/>
      <dgm:spPr/>
      <dgm:t>
        <a:bodyPr/>
        <a:lstStyle/>
        <a:p>
          <a:endParaRPr lang="en-US"/>
        </a:p>
      </dgm:t>
    </dgm:pt>
    <dgm:pt modelId="{999810F6-EAC8-4A69-B77F-03AB4981D446}">
      <dgm:prSet phldrT="[Text]"/>
      <dgm:spPr/>
      <dgm:t>
        <a:bodyPr/>
        <a:lstStyle/>
        <a:p>
          <a:r>
            <a:rPr lang="en-US" dirty="0"/>
            <a:t>Satish M.</a:t>
          </a:r>
        </a:p>
      </dgm:t>
    </dgm:pt>
    <dgm:pt modelId="{6E739F95-FCA9-4A06-B470-21267584E271}" type="parTrans" cxnId="{69BF670C-1454-466E-981F-7A065F582934}">
      <dgm:prSet/>
      <dgm:spPr/>
      <dgm:t>
        <a:bodyPr/>
        <a:lstStyle/>
        <a:p>
          <a:endParaRPr lang="en-US"/>
        </a:p>
      </dgm:t>
    </dgm:pt>
    <dgm:pt modelId="{29F43CE4-A8F4-4DDB-BF06-41B2569F727E}" type="sibTrans" cxnId="{69BF670C-1454-466E-981F-7A065F582934}">
      <dgm:prSet/>
      <dgm:spPr/>
      <dgm:t>
        <a:bodyPr/>
        <a:lstStyle/>
        <a:p>
          <a:endParaRPr lang="en-US"/>
        </a:p>
      </dgm:t>
    </dgm:pt>
    <dgm:pt modelId="{D452945B-67B9-4893-9EAE-CEE3FCBB5401}">
      <dgm:prSet phldrT="[Text]"/>
      <dgm:spPr/>
      <dgm:t>
        <a:bodyPr/>
        <a:lstStyle/>
        <a:p>
          <a:r>
            <a:rPr lang="en-US" dirty="0"/>
            <a:t>Etc.</a:t>
          </a:r>
        </a:p>
      </dgm:t>
    </dgm:pt>
    <dgm:pt modelId="{E4C8325F-606B-4A13-B714-CC8DA0901A0D}" type="parTrans" cxnId="{095D7134-7385-4E2B-9968-6064AB7618B8}">
      <dgm:prSet/>
      <dgm:spPr/>
      <dgm:t>
        <a:bodyPr/>
        <a:lstStyle/>
        <a:p>
          <a:endParaRPr lang="en-US"/>
        </a:p>
      </dgm:t>
    </dgm:pt>
    <dgm:pt modelId="{88BCDBE5-5EBC-446E-B3D2-056D86BD6B78}" type="sibTrans" cxnId="{095D7134-7385-4E2B-9968-6064AB7618B8}">
      <dgm:prSet/>
      <dgm:spPr/>
      <dgm:t>
        <a:bodyPr/>
        <a:lstStyle/>
        <a:p>
          <a:endParaRPr lang="en-US"/>
        </a:p>
      </dgm:t>
    </dgm:pt>
    <dgm:pt modelId="{515AB335-03BF-4813-BB14-A1CAC2262151}">
      <dgm:prSet phldrT="[Text]"/>
      <dgm:spPr/>
      <dgm:t>
        <a:bodyPr/>
        <a:lstStyle/>
        <a:p>
          <a:r>
            <a:rPr lang="en-US" dirty="0"/>
            <a:t>All Site</a:t>
          </a:r>
        </a:p>
      </dgm:t>
    </dgm:pt>
    <dgm:pt modelId="{698182A7-2553-4E1E-9B84-2223FE540C21}" type="parTrans" cxnId="{10E87A3A-B25C-4EC8-B9D3-8DB0075DE8A0}">
      <dgm:prSet/>
      <dgm:spPr/>
      <dgm:t>
        <a:bodyPr/>
        <a:lstStyle/>
        <a:p>
          <a:endParaRPr lang="en-US"/>
        </a:p>
      </dgm:t>
    </dgm:pt>
    <dgm:pt modelId="{DD0F7F03-AE88-4E3E-8A24-EC191FE4F1D4}" type="sibTrans" cxnId="{10E87A3A-B25C-4EC8-B9D3-8DB0075DE8A0}">
      <dgm:prSet/>
      <dgm:spPr/>
      <dgm:t>
        <a:bodyPr/>
        <a:lstStyle/>
        <a:p>
          <a:endParaRPr lang="en-US"/>
        </a:p>
      </dgm:t>
    </dgm:pt>
    <dgm:pt modelId="{BCE7EDD0-A2E0-4B3B-91F5-8711C5D09756}">
      <dgm:prSet phldrT="[Text]"/>
      <dgm:spPr/>
      <dgm:t>
        <a:bodyPr/>
        <a:lstStyle/>
        <a:p>
          <a:r>
            <a:rPr lang="en-US" dirty="0"/>
            <a:t>Corporate</a:t>
          </a:r>
        </a:p>
      </dgm:t>
    </dgm:pt>
    <dgm:pt modelId="{C155361F-0948-4CC6-BA8F-FF16555D693F}" type="parTrans" cxnId="{C8599EC8-04CB-41D4-A090-4480ED2BC527}">
      <dgm:prSet/>
      <dgm:spPr/>
      <dgm:t>
        <a:bodyPr/>
        <a:lstStyle/>
        <a:p>
          <a:endParaRPr lang="en-US"/>
        </a:p>
      </dgm:t>
    </dgm:pt>
    <dgm:pt modelId="{05E2C635-9D10-4BE5-AC6B-05289E80DE30}" type="sibTrans" cxnId="{C8599EC8-04CB-41D4-A090-4480ED2BC527}">
      <dgm:prSet/>
      <dgm:spPr/>
      <dgm:t>
        <a:bodyPr/>
        <a:lstStyle/>
        <a:p>
          <a:endParaRPr lang="en-US"/>
        </a:p>
      </dgm:t>
    </dgm:pt>
    <dgm:pt modelId="{679CAF28-0AFF-4656-8093-5B8518F0EB6D}">
      <dgm:prSet phldrT="[Text]"/>
      <dgm:spPr/>
      <dgm:t>
        <a:bodyPr/>
        <a:lstStyle/>
        <a:p>
          <a:r>
            <a:rPr lang="en-US" dirty="0"/>
            <a:t>Customer Service</a:t>
          </a:r>
        </a:p>
      </dgm:t>
    </dgm:pt>
    <dgm:pt modelId="{1EF9CB40-4C96-436E-8570-7580D75C4E00}" type="parTrans" cxnId="{6FB291A9-ABD0-447B-A3B3-471A9F6A0E92}">
      <dgm:prSet/>
      <dgm:spPr/>
      <dgm:t>
        <a:bodyPr/>
        <a:lstStyle/>
        <a:p>
          <a:endParaRPr lang="en-US"/>
        </a:p>
      </dgm:t>
    </dgm:pt>
    <dgm:pt modelId="{6ADE1E35-EB7C-469B-8A89-EE1576D2550E}" type="sibTrans" cxnId="{6FB291A9-ABD0-447B-A3B3-471A9F6A0E92}">
      <dgm:prSet/>
      <dgm:spPr/>
      <dgm:t>
        <a:bodyPr/>
        <a:lstStyle/>
        <a:p>
          <a:endParaRPr lang="en-US"/>
        </a:p>
      </dgm:t>
    </dgm:pt>
    <dgm:pt modelId="{C0AF71AA-4267-4874-BD97-3FC452B722CE}">
      <dgm:prSet phldrT="[Text]"/>
      <dgm:spPr/>
      <dgm:t>
        <a:bodyPr/>
        <a:lstStyle/>
        <a:p>
          <a:r>
            <a:rPr lang="en-US" dirty="0"/>
            <a:t>Fulfillment Center</a:t>
          </a:r>
        </a:p>
      </dgm:t>
    </dgm:pt>
    <dgm:pt modelId="{7D760ECA-5B2A-4BCD-B9B5-53636AA1D447}" type="parTrans" cxnId="{A9637188-65BB-4114-BF13-B32E2C9FE347}">
      <dgm:prSet/>
      <dgm:spPr/>
      <dgm:t>
        <a:bodyPr/>
        <a:lstStyle/>
        <a:p>
          <a:endParaRPr lang="en-US"/>
        </a:p>
      </dgm:t>
    </dgm:pt>
    <dgm:pt modelId="{D0533D04-2826-4BE1-8242-1F7DA0EB1B1E}" type="sibTrans" cxnId="{A9637188-65BB-4114-BF13-B32E2C9FE347}">
      <dgm:prSet/>
      <dgm:spPr/>
      <dgm:t>
        <a:bodyPr/>
        <a:lstStyle/>
        <a:p>
          <a:endParaRPr lang="en-US"/>
        </a:p>
      </dgm:t>
    </dgm:pt>
    <dgm:pt modelId="{2C24141C-F48C-4C8B-9A95-1A1A2110D7B4}">
      <dgm:prSet phldrT="[Text]"/>
      <dgm:spPr/>
      <dgm:t>
        <a:bodyPr/>
        <a:lstStyle/>
        <a:p>
          <a:r>
            <a:rPr lang="en-US" dirty="0"/>
            <a:t>Chewy Pharmacy</a:t>
          </a:r>
        </a:p>
      </dgm:t>
    </dgm:pt>
    <dgm:pt modelId="{FDBF9C4A-EC86-4FEA-8735-BEBA226F90C3}" type="parTrans" cxnId="{E33DBB05-291F-4576-A73D-3D93FB553B0E}">
      <dgm:prSet/>
      <dgm:spPr/>
      <dgm:t>
        <a:bodyPr/>
        <a:lstStyle/>
        <a:p>
          <a:endParaRPr lang="en-US"/>
        </a:p>
      </dgm:t>
    </dgm:pt>
    <dgm:pt modelId="{A49BEA8C-176C-4D44-9E91-A1EA6CE9BBD2}" type="sibTrans" cxnId="{E33DBB05-291F-4576-A73D-3D93FB553B0E}">
      <dgm:prSet/>
      <dgm:spPr/>
      <dgm:t>
        <a:bodyPr/>
        <a:lstStyle/>
        <a:p>
          <a:endParaRPr lang="en-US"/>
        </a:p>
      </dgm:t>
    </dgm:pt>
    <dgm:pt modelId="{1FCB91EF-51AA-469B-AC21-BA6CD71025C1}">
      <dgm:prSet phldrT="[Text]"/>
      <dgm:spPr/>
      <dgm:t>
        <a:bodyPr/>
        <a:lstStyle/>
        <a:p>
          <a:r>
            <a:rPr lang="en-US" dirty="0"/>
            <a:t>All Locations</a:t>
          </a:r>
        </a:p>
      </dgm:t>
    </dgm:pt>
    <dgm:pt modelId="{5CD80318-83F3-4641-82C0-29FA8FAE4FA3}" type="parTrans" cxnId="{13B47E49-0D86-4D2D-96D1-C7BC6D524CD7}">
      <dgm:prSet/>
      <dgm:spPr/>
      <dgm:t>
        <a:bodyPr/>
        <a:lstStyle/>
        <a:p>
          <a:endParaRPr lang="en-US"/>
        </a:p>
      </dgm:t>
    </dgm:pt>
    <dgm:pt modelId="{5A5BAFC6-8055-4E6F-9A48-8913463878AD}" type="sibTrans" cxnId="{13B47E49-0D86-4D2D-96D1-C7BC6D524CD7}">
      <dgm:prSet/>
      <dgm:spPr/>
      <dgm:t>
        <a:bodyPr/>
        <a:lstStyle/>
        <a:p>
          <a:endParaRPr lang="en-US"/>
        </a:p>
      </dgm:t>
    </dgm:pt>
    <dgm:pt modelId="{2A0D5BB9-8B81-4454-8914-B68905E8E9E2}">
      <dgm:prSet phldrT="[Text]"/>
      <dgm:spPr/>
      <dgm:t>
        <a:bodyPr/>
        <a:lstStyle/>
        <a:p>
          <a:r>
            <a:rPr lang="en-US" dirty="0"/>
            <a:t>FLL1</a:t>
          </a:r>
        </a:p>
      </dgm:t>
    </dgm:pt>
    <dgm:pt modelId="{BA41CB19-476A-4F28-8327-0336F6F779CE}" type="parTrans" cxnId="{CD95BCEF-855C-4BF5-91AC-D7825E999BAE}">
      <dgm:prSet/>
      <dgm:spPr/>
      <dgm:t>
        <a:bodyPr/>
        <a:lstStyle/>
        <a:p>
          <a:endParaRPr lang="en-US"/>
        </a:p>
      </dgm:t>
    </dgm:pt>
    <dgm:pt modelId="{1661A236-2F7F-43C0-B5E6-D4CC9858996C}" type="sibTrans" cxnId="{CD95BCEF-855C-4BF5-91AC-D7825E999BAE}">
      <dgm:prSet/>
      <dgm:spPr/>
      <dgm:t>
        <a:bodyPr/>
        <a:lstStyle/>
        <a:p>
          <a:endParaRPr lang="en-US"/>
        </a:p>
      </dgm:t>
    </dgm:pt>
    <dgm:pt modelId="{BB35CB13-4965-467B-AC6C-16BCA80681FF}">
      <dgm:prSet phldrT="[Text]"/>
      <dgm:spPr/>
      <dgm:t>
        <a:bodyPr/>
        <a:lstStyle/>
        <a:p>
          <a:r>
            <a:rPr lang="en-US" dirty="0"/>
            <a:t>BOS1</a:t>
          </a:r>
        </a:p>
      </dgm:t>
    </dgm:pt>
    <dgm:pt modelId="{EAED3F51-8CED-4A62-AF4D-2AD766523767}" type="parTrans" cxnId="{0346CC15-1291-461F-A720-A6103B40828F}">
      <dgm:prSet/>
      <dgm:spPr/>
      <dgm:t>
        <a:bodyPr/>
        <a:lstStyle/>
        <a:p>
          <a:endParaRPr lang="en-US"/>
        </a:p>
      </dgm:t>
    </dgm:pt>
    <dgm:pt modelId="{ED85A740-C08A-4BD7-9A88-8F0A9D1AE77E}" type="sibTrans" cxnId="{0346CC15-1291-461F-A720-A6103B40828F}">
      <dgm:prSet/>
      <dgm:spPr/>
      <dgm:t>
        <a:bodyPr/>
        <a:lstStyle/>
        <a:p>
          <a:endParaRPr lang="en-US"/>
        </a:p>
      </dgm:t>
    </dgm:pt>
    <dgm:pt modelId="{64D7AF75-7378-40E4-A69B-A3B74F169A3A}">
      <dgm:prSet phldrT="[Text]"/>
      <dgm:spPr/>
      <dgm:t>
        <a:bodyPr/>
        <a:lstStyle/>
        <a:p>
          <a:r>
            <a:rPr lang="en-US" dirty="0"/>
            <a:t>FLL3</a:t>
          </a:r>
        </a:p>
      </dgm:t>
    </dgm:pt>
    <dgm:pt modelId="{B62B9700-1D76-4A3E-A966-56AEB181EFEA}" type="parTrans" cxnId="{13C9756B-2998-4534-AF6A-6CA453A26413}">
      <dgm:prSet/>
      <dgm:spPr/>
      <dgm:t>
        <a:bodyPr/>
        <a:lstStyle/>
        <a:p>
          <a:endParaRPr lang="en-US"/>
        </a:p>
      </dgm:t>
    </dgm:pt>
    <dgm:pt modelId="{0059ABE7-F723-4750-B568-D2F97AFEB762}" type="sibTrans" cxnId="{13C9756B-2998-4534-AF6A-6CA453A26413}">
      <dgm:prSet/>
      <dgm:spPr/>
      <dgm:t>
        <a:bodyPr/>
        <a:lstStyle/>
        <a:p>
          <a:endParaRPr lang="en-US"/>
        </a:p>
      </dgm:t>
    </dgm:pt>
    <dgm:pt modelId="{43D6B14A-B0AB-47E1-8B4A-D95003465961}">
      <dgm:prSet phldrT="[Text]"/>
      <dgm:spPr/>
      <dgm:t>
        <a:bodyPr/>
        <a:lstStyle/>
        <a:p>
          <a:r>
            <a:rPr lang="en-US" dirty="0"/>
            <a:t>Etc.</a:t>
          </a:r>
        </a:p>
      </dgm:t>
    </dgm:pt>
    <dgm:pt modelId="{9934FAD1-8EC0-4E92-BFD6-B7EB9B0D5D7C}" type="parTrans" cxnId="{81ABE814-1C86-4D36-A763-8CE30B61A072}">
      <dgm:prSet/>
      <dgm:spPr/>
      <dgm:t>
        <a:bodyPr/>
        <a:lstStyle/>
        <a:p>
          <a:endParaRPr lang="en-US"/>
        </a:p>
      </dgm:t>
    </dgm:pt>
    <dgm:pt modelId="{FA70DCAD-8B67-4C6E-AA05-A567E6FDF4A5}" type="sibTrans" cxnId="{81ABE814-1C86-4D36-A763-8CE30B61A072}">
      <dgm:prSet/>
      <dgm:spPr/>
      <dgm:t>
        <a:bodyPr/>
        <a:lstStyle/>
        <a:p>
          <a:endParaRPr lang="en-US"/>
        </a:p>
      </dgm:t>
    </dgm:pt>
    <dgm:pt modelId="{F0E16534-2AE7-4604-B3DF-3596D7D87115}">
      <dgm:prSet phldrT="[Text]"/>
      <dgm:spPr/>
      <dgm:t>
        <a:bodyPr/>
        <a:lstStyle/>
        <a:p>
          <a:r>
            <a:rPr lang="en-US" dirty="0"/>
            <a:t>All Chewy</a:t>
          </a:r>
        </a:p>
      </dgm:t>
    </dgm:pt>
    <dgm:pt modelId="{17D2DAE9-A520-47FE-8BE0-D139B6C82365}" type="parTrans" cxnId="{8C302AF4-DD65-4FC9-BA85-E73121574F4D}">
      <dgm:prSet/>
      <dgm:spPr/>
      <dgm:t>
        <a:bodyPr/>
        <a:lstStyle/>
        <a:p>
          <a:endParaRPr lang="en-US"/>
        </a:p>
      </dgm:t>
    </dgm:pt>
    <dgm:pt modelId="{942B071B-C384-48A9-BA8A-9EEA97F0F0D1}" type="sibTrans" cxnId="{8C302AF4-DD65-4FC9-BA85-E73121574F4D}">
      <dgm:prSet/>
      <dgm:spPr/>
      <dgm:t>
        <a:bodyPr/>
        <a:lstStyle/>
        <a:p>
          <a:endParaRPr lang="en-US"/>
        </a:p>
      </dgm:t>
    </dgm:pt>
    <dgm:pt modelId="{33CDB784-8155-48B1-AEFB-C193AF790701}">
      <dgm:prSet phldrT="[Text]"/>
      <dgm:spPr/>
      <dgm:t>
        <a:bodyPr/>
        <a:lstStyle/>
        <a:p>
          <a:r>
            <a:rPr lang="en-US" dirty="0"/>
            <a:t>Finance</a:t>
          </a:r>
        </a:p>
      </dgm:t>
    </dgm:pt>
    <dgm:pt modelId="{781AC119-A64A-4C8E-8118-1961B7F9B07B}" type="parTrans" cxnId="{9F022B00-1A73-4C6F-9278-B79F0D6DFBD1}">
      <dgm:prSet/>
      <dgm:spPr/>
      <dgm:t>
        <a:bodyPr/>
        <a:lstStyle/>
        <a:p>
          <a:endParaRPr lang="en-US"/>
        </a:p>
      </dgm:t>
    </dgm:pt>
    <dgm:pt modelId="{5CF6FD3D-F97C-4F6B-B112-512A12ABB833}" type="sibTrans" cxnId="{9F022B00-1A73-4C6F-9278-B79F0D6DFBD1}">
      <dgm:prSet/>
      <dgm:spPr/>
      <dgm:t>
        <a:bodyPr/>
        <a:lstStyle/>
        <a:p>
          <a:endParaRPr lang="en-US"/>
        </a:p>
      </dgm:t>
    </dgm:pt>
    <dgm:pt modelId="{7BA7DAC2-68E3-4727-9CD0-376DFE1E619C}">
      <dgm:prSet phldrT="[Text]"/>
      <dgm:spPr/>
      <dgm:t>
        <a:bodyPr/>
        <a:lstStyle/>
        <a:p>
          <a:r>
            <a:rPr lang="en-US" dirty="0"/>
            <a:t>HR</a:t>
          </a:r>
        </a:p>
      </dgm:t>
    </dgm:pt>
    <dgm:pt modelId="{37510EA9-C4C4-4219-9F08-1111C62C87A9}" type="parTrans" cxnId="{AF3BBE90-AB67-4F34-9A41-423DA8592C45}">
      <dgm:prSet/>
      <dgm:spPr/>
      <dgm:t>
        <a:bodyPr/>
        <a:lstStyle/>
        <a:p>
          <a:endParaRPr lang="en-US"/>
        </a:p>
      </dgm:t>
    </dgm:pt>
    <dgm:pt modelId="{94A2ABDD-ED80-4FD0-9174-C11497E40E18}" type="sibTrans" cxnId="{AF3BBE90-AB67-4F34-9A41-423DA8592C45}">
      <dgm:prSet/>
      <dgm:spPr/>
      <dgm:t>
        <a:bodyPr/>
        <a:lstStyle/>
        <a:p>
          <a:endParaRPr lang="en-US"/>
        </a:p>
      </dgm:t>
    </dgm:pt>
    <dgm:pt modelId="{C7485B01-6C8F-4B96-B0FD-B966AE65BE62}">
      <dgm:prSet phldrT="[Text]"/>
      <dgm:spPr/>
      <dgm:t>
        <a:bodyPr/>
        <a:lstStyle/>
        <a:p>
          <a:r>
            <a:rPr lang="en-US" dirty="0"/>
            <a:t>IT</a:t>
          </a:r>
        </a:p>
      </dgm:t>
    </dgm:pt>
    <dgm:pt modelId="{5D04D1A7-AFF1-4880-BA2E-69934923CDF0}" type="parTrans" cxnId="{092AE2E8-8D08-4FCB-B9EB-289CE51E37FB}">
      <dgm:prSet/>
      <dgm:spPr/>
      <dgm:t>
        <a:bodyPr/>
        <a:lstStyle/>
        <a:p>
          <a:endParaRPr lang="en-US"/>
        </a:p>
      </dgm:t>
    </dgm:pt>
    <dgm:pt modelId="{02355F0B-9E95-4E7F-9DE6-F2D23ECA9874}" type="sibTrans" cxnId="{092AE2E8-8D08-4FCB-B9EB-289CE51E37FB}">
      <dgm:prSet/>
      <dgm:spPr/>
      <dgm:t>
        <a:bodyPr/>
        <a:lstStyle/>
        <a:p>
          <a:endParaRPr lang="en-US"/>
        </a:p>
      </dgm:t>
    </dgm:pt>
    <dgm:pt modelId="{A11032CE-80ED-420D-8BA7-F95F6639BD66}">
      <dgm:prSet phldrT="[Text]"/>
      <dgm:spPr/>
      <dgm:t>
        <a:bodyPr/>
        <a:lstStyle/>
        <a:p>
          <a:r>
            <a:rPr lang="en-US" dirty="0"/>
            <a:t>Product</a:t>
          </a:r>
        </a:p>
      </dgm:t>
    </dgm:pt>
    <dgm:pt modelId="{0D420F7F-310F-42DA-B1CA-1F9AA152B920}" type="parTrans" cxnId="{BBD153B6-E297-40B5-AF54-0614C0373C2D}">
      <dgm:prSet/>
      <dgm:spPr/>
      <dgm:t>
        <a:bodyPr/>
        <a:lstStyle/>
        <a:p>
          <a:endParaRPr lang="en-US"/>
        </a:p>
      </dgm:t>
    </dgm:pt>
    <dgm:pt modelId="{56254008-C694-41A7-8FD7-26DB8CDC0161}" type="sibTrans" cxnId="{BBD153B6-E297-40B5-AF54-0614C0373C2D}">
      <dgm:prSet/>
      <dgm:spPr/>
      <dgm:t>
        <a:bodyPr/>
        <a:lstStyle/>
        <a:p>
          <a:endParaRPr lang="en-US"/>
        </a:p>
      </dgm:t>
    </dgm:pt>
    <dgm:pt modelId="{766FE8E5-0999-4F0C-B3C5-0900303836AF}" type="pres">
      <dgm:prSet presAssocID="{BDE176BD-20A3-46D3-9DC1-87B494D93F15}" presName="diagram" presStyleCnt="0">
        <dgm:presLayoutVars>
          <dgm:chPref val="1"/>
          <dgm:dir/>
          <dgm:animOne val="branch"/>
          <dgm:animLvl val="lvl"/>
          <dgm:resizeHandles/>
        </dgm:presLayoutVars>
      </dgm:prSet>
      <dgm:spPr/>
    </dgm:pt>
    <dgm:pt modelId="{56EF6E79-35A9-471D-A544-B7B845740F57}" type="pres">
      <dgm:prSet presAssocID="{AD5C534E-E30C-429A-95ED-59823BB4B15F}" presName="root" presStyleCnt="0"/>
      <dgm:spPr/>
    </dgm:pt>
    <dgm:pt modelId="{A8DEACDD-8744-49D6-9D58-8CEF52539885}" type="pres">
      <dgm:prSet presAssocID="{AD5C534E-E30C-429A-95ED-59823BB4B15F}" presName="rootComposite" presStyleCnt="0"/>
      <dgm:spPr/>
    </dgm:pt>
    <dgm:pt modelId="{AB9557FC-C8CB-4CEB-A18B-28DE01B2194F}" type="pres">
      <dgm:prSet presAssocID="{AD5C534E-E30C-429A-95ED-59823BB4B15F}" presName="rootText" presStyleLbl="node1" presStyleIdx="0" presStyleCnt="7"/>
      <dgm:spPr/>
    </dgm:pt>
    <dgm:pt modelId="{F397F7F3-2E2A-498D-95D6-D2E426F767FB}" type="pres">
      <dgm:prSet presAssocID="{AD5C534E-E30C-429A-95ED-59823BB4B15F}" presName="rootConnector" presStyleLbl="node1" presStyleIdx="0" presStyleCnt="7"/>
      <dgm:spPr/>
    </dgm:pt>
    <dgm:pt modelId="{62C0A526-95E2-4A7E-9A42-47782A57E1F6}" type="pres">
      <dgm:prSet presAssocID="{AD5C534E-E30C-429A-95ED-59823BB4B15F}" presName="childShape" presStyleCnt="0"/>
      <dgm:spPr/>
    </dgm:pt>
    <dgm:pt modelId="{EDBFAF28-65C1-48B3-AF72-00E04E4B1465}" type="pres">
      <dgm:prSet presAssocID="{31492EB9-2A71-44F1-A4F5-4E3602D5E240}" presName="Name13" presStyleLbl="parChTrans1D2" presStyleIdx="0" presStyleCnt="27"/>
      <dgm:spPr/>
    </dgm:pt>
    <dgm:pt modelId="{79E3A565-AA17-4F8D-8F7D-5450C390ED18}" type="pres">
      <dgm:prSet presAssocID="{29D096BC-F71B-4222-AF3D-98BFA98C8F27}" presName="childText" presStyleLbl="bgAcc1" presStyleIdx="0" presStyleCnt="27">
        <dgm:presLayoutVars>
          <dgm:bulletEnabled val="1"/>
        </dgm:presLayoutVars>
      </dgm:prSet>
      <dgm:spPr/>
    </dgm:pt>
    <dgm:pt modelId="{33651566-EC99-4909-AB4D-2B96C43D77C2}" type="pres">
      <dgm:prSet presAssocID="{3694098C-286E-4A49-8008-40EF84547BEC}" presName="Name13" presStyleLbl="parChTrans1D2" presStyleIdx="1" presStyleCnt="27"/>
      <dgm:spPr/>
    </dgm:pt>
    <dgm:pt modelId="{626AC198-2384-4C85-BD82-E56157B34857}" type="pres">
      <dgm:prSet presAssocID="{1FCA6E6D-5085-4CAA-9DB7-C84B80DCBF2D}" presName="childText" presStyleLbl="bgAcc1" presStyleIdx="1" presStyleCnt="27">
        <dgm:presLayoutVars>
          <dgm:bulletEnabled val="1"/>
        </dgm:presLayoutVars>
      </dgm:prSet>
      <dgm:spPr/>
    </dgm:pt>
    <dgm:pt modelId="{B93ADF85-7319-4C97-9F1F-20FCEE9EDDF2}" type="pres">
      <dgm:prSet presAssocID="{DC352D36-F06E-409F-BA04-3C90DF997AD0}" presName="Name13" presStyleLbl="parChTrans1D2" presStyleIdx="2" presStyleCnt="27"/>
      <dgm:spPr/>
    </dgm:pt>
    <dgm:pt modelId="{58C0AE9D-48DC-4C0C-B8A9-AE07D8CDF695}" type="pres">
      <dgm:prSet presAssocID="{169EE2D2-0D66-47CC-8813-AE245D770EDE}" presName="childText" presStyleLbl="bgAcc1" presStyleIdx="2" presStyleCnt="27">
        <dgm:presLayoutVars>
          <dgm:bulletEnabled val="1"/>
        </dgm:presLayoutVars>
      </dgm:prSet>
      <dgm:spPr/>
    </dgm:pt>
    <dgm:pt modelId="{8E6870CF-A200-4E6B-A83E-8D17F3D499EB}" type="pres">
      <dgm:prSet presAssocID="{6E9E9C2B-2942-46EF-99E6-F9641C6BD804}" presName="Name13" presStyleLbl="parChTrans1D2" presStyleIdx="3" presStyleCnt="27"/>
      <dgm:spPr/>
    </dgm:pt>
    <dgm:pt modelId="{64DF70F6-FDEA-428B-81EB-DD2BC43FEFE1}" type="pres">
      <dgm:prSet presAssocID="{BF74BAE0-7DBC-4B21-8D9E-0DEB80395C86}" presName="childText" presStyleLbl="bgAcc1" presStyleIdx="3" presStyleCnt="27">
        <dgm:presLayoutVars>
          <dgm:bulletEnabled val="1"/>
        </dgm:presLayoutVars>
      </dgm:prSet>
      <dgm:spPr/>
    </dgm:pt>
    <dgm:pt modelId="{CDE3100E-0BD0-49E6-A3B1-87CBC462347E}" type="pres">
      <dgm:prSet presAssocID="{F0E16534-2AE7-4604-B3DF-3596D7D87115}" presName="root" presStyleCnt="0"/>
      <dgm:spPr/>
    </dgm:pt>
    <dgm:pt modelId="{BF1D0BEB-0A81-4BE6-BD6F-6580B07635C3}" type="pres">
      <dgm:prSet presAssocID="{F0E16534-2AE7-4604-B3DF-3596D7D87115}" presName="rootComposite" presStyleCnt="0"/>
      <dgm:spPr/>
    </dgm:pt>
    <dgm:pt modelId="{3D8BDB76-A6B9-46DA-ABCC-05AA50E79751}" type="pres">
      <dgm:prSet presAssocID="{F0E16534-2AE7-4604-B3DF-3596D7D87115}" presName="rootText" presStyleLbl="node1" presStyleIdx="1" presStyleCnt="7"/>
      <dgm:spPr/>
    </dgm:pt>
    <dgm:pt modelId="{56CDF1E0-95EF-432C-9DF7-4D072D26FA0E}" type="pres">
      <dgm:prSet presAssocID="{F0E16534-2AE7-4604-B3DF-3596D7D87115}" presName="rootConnector" presStyleLbl="node1" presStyleIdx="1" presStyleCnt="7"/>
      <dgm:spPr/>
    </dgm:pt>
    <dgm:pt modelId="{7688B072-035B-4303-9BB6-53E357942391}" type="pres">
      <dgm:prSet presAssocID="{F0E16534-2AE7-4604-B3DF-3596D7D87115}" presName="childShape" presStyleCnt="0"/>
      <dgm:spPr/>
    </dgm:pt>
    <dgm:pt modelId="{8136C732-D9CC-483D-BD84-97449AA65D27}" type="pres">
      <dgm:prSet presAssocID="{781AC119-A64A-4C8E-8118-1961B7F9B07B}" presName="Name13" presStyleLbl="parChTrans1D2" presStyleIdx="4" presStyleCnt="27"/>
      <dgm:spPr/>
    </dgm:pt>
    <dgm:pt modelId="{197602FC-D067-447B-B5C6-B1880241CC18}" type="pres">
      <dgm:prSet presAssocID="{33CDB784-8155-48B1-AEFB-C193AF790701}" presName="childText" presStyleLbl="bgAcc1" presStyleIdx="4" presStyleCnt="27">
        <dgm:presLayoutVars>
          <dgm:bulletEnabled val="1"/>
        </dgm:presLayoutVars>
      </dgm:prSet>
      <dgm:spPr/>
    </dgm:pt>
    <dgm:pt modelId="{589D65D2-EF2C-4F09-A23D-C647D20E7AD8}" type="pres">
      <dgm:prSet presAssocID="{37510EA9-C4C4-4219-9F08-1111C62C87A9}" presName="Name13" presStyleLbl="parChTrans1D2" presStyleIdx="5" presStyleCnt="27"/>
      <dgm:spPr/>
    </dgm:pt>
    <dgm:pt modelId="{D7D4B799-6D67-42AC-8C2B-61363336647E}" type="pres">
      <dgm:prSet presAssocID="{7BA7DAC2-68E3-4727-9CD0-376DFE1E619C}" presName="childText" presStyleLbl="bgAcc1" presStyleIdx="5" presStyleCnt="27">
        <dgm:presLayoutVars>
          <dgm:bulletEnabled val="1"/>
        </dgm:presLayoutVars>
      </dgm:prSet>
      <dgm:spPr/>
    </dgm:pt>
    <dgm:pt modelId="{7A0066C9-59FF-4130-89B2-54FE7BB2A300}" type="pres">
      <dgm:prSet presAssocID="{5D04D1A7-AFF1-4880-BA2E-69934923CDF0}" presName="Name13" presStyleLbl="parChTrans1D2" presStyleIdx="6" presStyleCnt="27"/>
      <dgm:spPr/>
    </dgm:pt>
    <dgm:pt modelId="{B1D9DFAB-FAFD-4C39-8785-E2911578B952}" type="pres">
      <dgm:prSet presAssocID="{C7485B01-6C8F-4B96-B0FD-B966AE65BE62}" presName="childText" presStyleLbl="bgAcc1" presStyleIdx="6" presStyleCnt="27">
        <dgm:presLayoutVars>
          <dgm:bulletEnabled val="1"/>
        </dgm:presLayoutVars>
      </dgm:prSet>
      <dgm:spPr/>
    </dgm:pt>
    <dgm:pt modelId="{A02D198C-13F0-4028-B319-B25E3AA89A3F}" type="pres">
      <dgm:prSet presAssocID="{0D420F7F-310F-42DA-B1CA-1F9AA152B920}" presName="Name13" presStyleLbl="parChTrans1D2" presStyleIdx="7" presStyleCnt="27"/>
      <dgm:spPr/>
    </dgm:pt>
    <dgm:pt modelId="{26470B46-4B89-4C23-8CDE-AA7B296E3C1C}" type="pres">
      <dgm:prSet presAssocID="{A11032CE-80ED-420D-8BA7-F95F6639BD66}" presName="childText" presStyleLbl="bgAcc1" presStyleIdx="7" presStyleCnt="27">
        <dgm:presLayoutVars>
          <dgm:bulletEnabled val="1"/>
        </dgm:presLayoutVars>
      </dgm:prSet>
      <dgm:spPr/>
    </dgm:pt>
    <dgm:pt modelId="{690E43A8-AC36-4BE8-BCA0-C335249CF327}" type="pres">
      <dgm:prSet presAssocID="{0FB8EC6F-618A-48C7-A2A9-B7125B3B7905}" presName="root" presStyleCnt="0"/>
      <dgm:spPr/>
    </dgm:pt>
    <dgm:pt modelId="{75CA3969-4E50-4049-9C59-3FE394FDD919}" type="pres">
      <dgm:prSet presAssocID="{0FB8EC6F-618A-48C7-A2A9-B7125B3B7905}" presName="rootComposite" presStyleCnt="0"/>
      <dgm:spPr/>
    </dgm:pt>
    <dgm:pt modelId="{C4DC94D2-62F3-4694-AE45-5BE8248EE538}" type="pres">
      <dgm:prSet presAssocID="{0FB8EC6F-618A-48C7-A2A9-B7125B3B7905}" presName="rootText" presStyleLbl="node1" presStyleIdx="2" presStyleCnt="7"/>
      <dgm:spPr/>
    </dgm:pt>
    <dgm:pt modelId="{859D1D9F-0ACB-4F32-A9AA-5FB654715728}" type="pres">
      <dgm:prSet presAssocID="{0FB8EC6F-618A-48C7-A2A9-B7125B3B7905}" presName="rootConnector" presStyleLbl="node1" presStyleIdx="2" presStyleCnt="7"/>
      <dgm:spPr/>
    </dgm:pt>
    <dgm:pt modelId="{39F9B5CD-9129-4A0C-A9FD-B086B68A14A7}" type="pres">
      <dgm:prSet presAssocID="{0FB8EC6F-618A-48C7-A2A9-B7125B3B7905}" presName="childShape" presStyleCnt="0"/>
      <dgm:spPr/>
    </dgm:pt>
    <dgm:pt modelId="{F4D75BFD-98DA-424A-882B-87F213DD1000}" type="pres">
      <dgm:prSet presAssocID="{A6816AB5-B219-42EA-A572-525E368AA2F4}" presName="Name13" presStyleLbl="parChTrans1D2" presStyleIdx="8" presStyleCnt="27"/>
      <dgm:spPr/>
    </dgm:pt>
    <dgm:pt modelId="{BE7E7EE8-9A96-436C-8E42-449197C7544C}" type="pres">
      <dgm:prSet presAssocID="{B052EF29-5C12-4ACB-9F80-EA7E84174E2F}" presName="childText" presStyleLbl="bgAcc1" presStyleIdx="8" presStyleCnt="27">
        <dgm:presLayoutVars>
          <dgm:bulletEnabled val="1"/>
        </dgm:presLayoutVars>
      </dgm:prSet>
      <dgm:spPr/>
    </dgm:pt>
    <dgm:pt modelId="{6029582C-8208-4FF2-893E-4CFCC14FD63D}" type="pres">
      <dgm:prSet presAssocID="{9AB689A5-B23B-4A37-9E85-E6496D291BC1}" presName="Name13" presStyleLbl="parChTrans1D2" presStyleIdx="9" presStyleCnt="27"/>
      <dgm:spPr/>
    </dgm:pt>
    <dgm:pt modelId="{3B0A4993-4F7E-4EF4-943B-56ECBC137902}" type="pres">
      <dgm:prSet presAssocID="{89BFC077-09F9-4824-B98D-CC79B258C424}" presName="childText" presStyleLbl="bgAcc1" presStyleIdx="9" presStyleCnt="27">
        <dgm:presLayoutVars>
          <dgm:bulletEnabled val="1"/>
        </dgm:presLayoutVars>
      </dgm:prSet>
      <dgm:spPr/>
    </dgm:pt>
    <dgm:pt modelId="{27560701-36AF-499A-8D95-3051BB24214C}" type="pres">
      <dgm:prSet presAssocID="{1A808E58-5EF0-4B6E-A07E-383A153DB0E7}" presName="Name13" presStyleLbl="parChTrans1D2" presStyleIdx="10" presStyleCnt="27"/>
      <dgm:spPr/>
    </dgm:pt>
    <dgm:pt modelId="{7BB167B3-2FBE-4806-86BC-A53C3A6DD118}" type="pres">
      <dgm:prSet presAssocID="{50BB3A5D-91A0-4842-B27D-18877B41C8CC}" presName="childText" presStyleLbl="bgAcc1" presStyleIdx="10" presStyleCnt="27">
        <dgm:presLayoutVars>
          <dgm:bulletEnabled val="1"/>
        </dgm:presLayoutVars>
      </dgm:prSet>
      <dgm:spPr/>
    </dgm:pt>
    <dgm:pt modelId="{9954D36D-0BEE-462E-A7D9-2092AC3F987F}" type="pres">
      <dgm:prSet presAssocID="{1239BC74-54EE-46FD-9221-8E21DBCABDD0}" presName="root" presStyleCnt="0"/>
      <dgm:spPr/>
    </dgm:pt>
    <dgm:pt modelId="{E4042299-9987-48F5-9365-D6690FD039E5}" type="pres">
      <dgm:prSet presAssocID="{1239BC74-54EE-46FD-9221-8E21DBCABDD0}" presName="rootComposite" presStyleCnt="0"/>
      <dgm:spPr/>
    </dgm:pt>
    <dgm:pt modelId="{B25EB700-D3A5-4BEB-84D7-364F0BA2E265}" type="pres">
      <dgm:prSet presAssocID="{1239BC74-54EE-46FD-9221-8E21DBCABDD0}" presName="rootText" presStyleLbl="node1" presStyleIdx="3" presStyleCnt="7"/>
      <dgm:spPr/>
    </dgm:pt>
    <dgm:pt modelId="{98D44C9B-7CD8-4163-BB43-0F1682010913}" type="pres">
      <dgm:prSet presAssocID="{1239BC74-54EE-46FD-9221-8E21DBCABDD0}" presName="rootConnector" presStyleLbl="node1" presStyleIdx="3" presStyleCnt="7"/>
      <dgm:spPr/>
    </dgm:pt>
    <dgm:pt modelId="{51F9FF22-3687-4337-AD0E-45DFBF050118}" type="pres">
      <dgm:prSet presAssocID="{1239BC74-54EE-46FD-9221-8E21DBCABDD0}" presName="childShape" presStyleCnt="0"/>
      <dgm:spPr/>
    </dgm:pt>
    <dgm:pt modelId="{C466F92E-0E4C-4E02-A982-679379E35750}" type="pres">
      <dgm:prSet presAssocID="{781DEA4A-1FAE-4D9E-8C09-2C4B13BCF63D}" presName="Name13" presStyleLbl="parChTrans1D2" presStyleIdx="11" presStyleCnt="27"/>
      <dgm:spPr/>
    </dgm:pt>
    <dgm:pt modelId="{EEC77D4A-7AAD-439E-9A10-BCD805F479BE}" type="pres">
      <dgm:prSet presAssocID="{7A3067C6-013E-4A47-8EEA-2D65EF6676E4}" presName="childText" presStyleLbl="bgAcc1" presStyleIdx="11" presStyleCnt="27">
        <dgm:presLayoutVars>
          <dgm:bulletEnabled val="1"/>
        </dgm:presLayoutVars>
      </dgm:prSet>
      <dgm:spPr/>
    </dgm:pt>
    <dgm:pt modelId="{C1051ECB-C31B-4BC7-9EF5-276944B22AFF}" type="pres">
      <dgm:prSet presAssocID="{A2F1E57E-0E38-4A60-AD21-A4A2F3411C72}" presName="Name13" presStyleLbl="parChTrans1D2" presStyleIdx="12" presStyleCnt="27"/>
      <dgm:spPr/>
    </dgm:pt>
    <dgm:pt modelId="{67FC5AF7-6578-4013-B94C-4081EF9E7677}" type="pres">
      <dgm:prSet presAssocID="{7B8C6632-4833-40AC-928F-C75C3C7B2912}" presName="childText" presStyleLbl="bgAcc1" presStyleIdx="12" presStyleCnt="27">
        <dgm:presLayoutVars>
          <dgm:bulletEnabled val="1"/>
        </dgm:presLayoutVars>
      </dgm:prSet>
      <dgm:spPr/>
    </dgm:pt>
    <dgm:pt modelId="{D8B9435B-CD38-438F-9DC0-9865FF547AE6}" type="pres">
      <dgm:prSet presAssocID="{9DF27946-3F56-4D63-B38C-1F91F02238EA}" presName="Name13" presStyleLbl="parChTrans1D2" presStyleIdx="13" presStyleCnt="27"/>
      <dgm:spPr/>
    </dgm:pt>
    <dgm:pt modelId="{B90D033E-FB57-41FC-AC92-285DA66B870F}" type="pres">
      <dgm:prSet presAssocID="{FF39FF42-8723-4871-A65C-4A570D8CB6D0}" presName="childText" presStyleLbl="bgAcc1" presStyleIdx="13" presStyleCnt="27">
        <dgm:presLayoutVars>
          <dgm:bulletEnabled val="1"/>
        </dgm:presLayoutVars>
      </dgm:prSet>
      <dgm:spPr/>
    </dgm:pt>
    <dgm:pt modelId="{672C9A5A-1D13-4F65-B309-19C3EDCE9610}" type="pres">
      <dgm:prSet presAssocID="{A18266B3-46A7-4E0E-9DFA-1CC68C2FA8DF}" presName="Name13" presStyleLbl="parChTrans1D2" presStyleIdx="14" presStyleCnt="27"/>
      <dgm:spPr/>
    </dgm:pt>
    <dgm:pt modelId="{12157240-9B89-45BD-B8C6-FADB8E95873B}" type="pres">
      <dgm:prSet presAssocID="{23CDDD7F-B157-4BCA-B0D7-2CE135CD54A2}" presName="childText" presStyleLbl="bgAcc1" presStyleIdx="14" presStyleCnt="27">
        <dgm:presLayoutVars>
          <dgm:bulletEnabled val="1"/>
        </dgm:presLayoutVars>
      </dgm:prSet>
      <dgm:spPr/>
    </dgm:pt>
    <dgm:pt modelId="{A7CC4215-49DD-4A65-85B8-ADA955CECAE4}" type="pres">
      <dgm:prSet presAssocID="{0659C0F4-7B15-4A7A-9F39-213D7CCFE643}" presName="root" presStyleCnt="0"/>
      <dgm:spPr/>
    </dgm:pt>
    <dgm:pt modelId="{AE0BB3E6-64A0-4C90-98CF-612000F39472}" type="pres">
      <dgm:prSet presAssocID="{0659C0F4-7B15-4A7A-9F39-213D7CCFE643}" presName="rootComposite" presStyleCnt="0"/>
      <dgm:spPr/>
    </dgm:pt>
    <dgm:pt modelId="{F981179C-C827-4F94-95B2-89FCA366EBE4}" type="pres">
      <dgm:prSet presAssocID="{0659C0F4-7B15-4A7A-9F39-213D7CCFE643}" presName="rootText" presStyleLbl="node1" presStyleIdx="4" presStyleCnt="7"/>
      <dgm:spPr/>
    </dgm:pt>
    <dgm:pt modelId="{AC3B2740-E07F-429D-8A7A-7BCB9D2E8131}" type="pres">
      <dgm:prSet presAssocID="{0659C0F4-7B15-4A7A-9F39-213D7CCFE643}" presName="rootConnector" presStyleLbl="node1" presStyleIdx="4" presStyleCnt="7"/>
      <dgm:spPr/>
    </dgm:pt>
    <dgm:pt modelId="{26F23DCF-B194-4839-9C84-4ACD1AC3079D}" type="pres">
      <dgm:prSet presAssocID="{0659C0F4-7B15-4A7A-9F39-213D7CCFE643}" presName="childShape" presStyleCnt="0"/>
      <dgm:spPr/>
    </dgm:pt>
    <dgm:pt modelId="{5CAF2D5A-379E-40A4-B58C-F737E4F38225}" type="pres">
      <dgm:prSet presAssocID="{33BADA53-DF2F-4CE7-81C2-B0D7695E2E90}" presName="Name13" presStyleLbl="parChTrans1D2" presStyleIdx="15" presStyleCnt="27"/>
      <dgm:spPr/>
    </dgm:pt>
    <dgm:pt modelId="{47213DB4-D68B-4F6F-9B35-AF3E1F9B6513}" type="pres">
      <dgm:prSet presAssocID="{4726532F-45D6-4561-ABBE-C2C999B93713}" presName="childText" presStyleLbl="bgAcc1" presStyleIdx="15" presStyleCnt="27">
        <dgm:presLayoutVars>
          <dgm:bulletEnabled val="1"/>
        </dgm:presLayoutVars>
      </dgm:prSet>
      <dgm:spPr/>
    </dgm:pt>
    <dgm:pt modelId="{405B88ED-DAC0-40E3-A566-CE02D46339B7}" type="pres">
      <dgm:prSet presAssocID="{01623664-5111-40B9-831E-6E5E2A0FE858}" presName="Name13" presStyleLbl="parChTrans1D2" presStyleIdx="16" presStyleCnt="27"/>
      <dgm:spPr/>
    </dgm:pt>
    <dgm:pt modelId="{410E91F9-3BA7-4082-89EB-DB460F5AA7CF}" type="pres">
      <dgm:prSet presAssocID="{12497B4B-C95D-41A9-8FED-6817D8E9BCE4}" presName="childText" presStyleLbl="bgAcc1" presStyleIdx="16" presStyleCnt="27">
        <dgm:presLayoutVars>
          <dgm:bulletEnabled val="1"/>
        </dgm:presLayoutVars>
      </dgm:prSet>
      <dgm:spPr/>
    </dgm:pt>
    <dgm:pt modelId="{58BDE554-132B-4DA1-AAFC-9A6677337D97}" type="pres">
      <dgm:prSet presAssocID="{6E739F95-FCA9-4A06-B470-21267584E271}" presName="Name13" presStyleLbl="parChTrans1D2" presStyleIdx="17" presStyleCnt="27"/>
      <dgm:spPr/>
    </dgm:pt>
    <dgm:pt modelId="{30C835F7-8022-403C-BB28-4E833885E248}" type="pres">
      <dgm:prSet presAssocID="{999810F6-EAC8-4A69-B77F-03AB4981D446}" presName="childText" presStyleLbl="bgAcc1" presStyleIdx="17" presStyleCnt="27">
        <dgm:presLayoutVars>
          <dgm:bulletEnabled val="1"/>
        </dgm:presLayoutVars>
      </dgm:prSet>
      <dgm:spPr/>
    </dgm:pt>
    <dgm:pt modelId="{2EDCC7F6-C9AB-45EC-9485-CD040F4E4E0B}" type="pres">
      <dgm:prSet presAssocID="{E4C8325F-606B-4A13-B714-CC8DA0901A0D}" presName="Name13" presStyleLbl="parChTrans1D2" presStyleIdx="18" presStyleCnt="27"/>
      <dgm:spPr/>
    </dgm:pt>
    <dgm:pt modelId="{6BBDE1C1-6B8E-40B7-A646-6641EB16EEB3}" type="pres">
      <dgm:prSet presAssocID="{D452945B-67B9-4893-9EAE-CEE3FCBB5401}" presName="childText" presStyleLbl="bgAcc1" presStyleIdx="18" presStyleCnt="27">
        <dgm:presLayoutVars>
          <dgm:bulletEnabled val="1"/>
        </dgm:presLayoutVars>
      </dgm:prSet>
      <dgm:spPr/>
    </dgm:pt>
    <dgm:pt modelId="{943BDC7C-A508-4F4F-9CC6-5DA6E03CE4EA}" type="pres">
      <dgm:prSet presAssocID="{515AB335-03BF-4813-BB14-A1CAC2262151}" presName="root" presStyleCnt="0"/>
      <dgm:spPr/>
    </dgm:pt>
    <dgm:pt modelId="{37404FEC-D1AF-4D8E-929C-1AB91FC189DF}" type="pres">
      <dgm:prSet presAssocID="{515AB335-03BF-4813-BB14-A1CAC2262151}" presName="rootComposite" presStyleCnt="0"/>
      <dgm:spPr/>
    </dgm:pt>
    <dgm:pt modelId="{0E0D2E0D-E876-4A19-A6E7-4143290FC7A1}" type="pres">
      <dgm:prSet presAssocID="{515AB335-03BF-4813-BB14-A1CAC2262151}" presName="rootText" presStyleLbl="node1" presStyleIdx="5" presStyleCnt="7"/>
      <dgm:spPr/>
    </dgm:pt>
    <dgm:pt modelId="{AF603FFB-E5AC-48AF-BED0-942D24E47757}" type="pres">
      <dgm:prSet presAssocID="{515AB335-03BF-4813-BB14-A1CAC2262151}" presName="rootConnector" presStyleLbl="node1" presStyleIdx="5" presStyleCnt="7"/>
      <dgm:spPr/>
    </dgm:pt>
    <dgm:pt modelId="{5A7F8652-8B50-4D5A-83A1-450E2B1C3127}" type="pres">
      <dgm:prSet presAssocID="{515AB335-03BF-4813-BB14-A1CAC2262151}" presName="childShape" presStyleCnt="0"/>
      <dgm:spPr/>
    </dgm:pt>
    <dgm:pt modelId="{FE61D127-A1D1-4B19-ABFA-DBBD476799CB}" type="pres">
      <dgm:prSet presAssocID="{C155361F-0948-4CC6-BA8F-FF16555D693F}" presName="Name13" presStyleLbl="parChTrans1D2" presStyleIdx="19" presStyleCnt="27"/>
      <dgm:spPr/>
    </dgm:pt>
    <dgm:pt modelId="{F2AFF809-BB87-4CA5-B7C4-A0ED76616B60}" type="pres">
      <dgm:prSet presAssocID="{BCE7EDD0-A2E0-4B3B-91F5-8711C5D09756}" presName="childText" presStyleLbl="bgAcc1" presStyleIdx="19" presStyleCnt="27">
        <dgm:presLayoutVars>
          <dgm:bulletEnabled val="1"/>
        </dgm:presLayoutVars>
      </dgm:prSet>
      <dgm:spPr/>
    </dgm:pt>
    <dgm:pt modelId="{4C218E34-BC9C-4701-AC87-F7F0F1DDB3DD}" type="pres">
      <dgm:prSet presAssocID="{1EF9CB40-4C96-436E-8570-7580D75C4E00}" presName="Name13" presStyleLbl="parChTrans1D2" presStyleIdx="20" presStyleCnt="27"/>
      <dgm:spPr/>
    </dgm:pt>
    <dgm:pt modelId="{0CC61D56-D688-45DF-B00E-652C5EC1EA82}" type="pres">
      <dgm:prSet presAssocID="{679CAF28-0AFF-4656-8093-5B8518F0EB6D}" presName="childText" presStyleLbl="bgAcc1" presStyleIdx="20" presStyleCnt="27">
        <dgm:presLayoutVars>
          <dgm:bulletEnabled val="1"/>
        </dgm:presLayoutVars>
      </dgm:prSet>
      <dgm:spPr/>
    </dgm:pt>
    <dgm:pt modelId="{C078CF18-95F8-4898-9908-0533F780EE61}" type="pres">
      <dgm:prSet presAssocID="{7D760ECA-5B2A-4BCD-B9B5-53636AA1D447}" presName="Name13" presStyleLbl="parChTrans1D2" presStyleIdx="21" presStyleCnt="27"/>
      <dgm:spPr/>
    </dgm:pt>
    <dgm:pt modelId="{A22817DA-3504-49B5-8DCD-71803E4B1676}" type="pres">
      <dgm:prSet presAssocID="{C0AF71AA-4267-4874-BD97-3FC452B722CE}" presName="childText" presStyleLbl="bgAcc1" presStyleIdx="21" presStyleCnt="27">
        <dgm:presLayoutVars>
          <dgm:bulletEnabled val="1"/>
        </dgm:presLayoutVars>
      </dgm:prSet>
      <dgm:spPr/>
    </dgm:pt>
    <dgm:pt modelId="{A3BB2305-3C34-46BA-BA55-7867663C4CD4}" type="pres">
      <dgm:prSet presAssocID="{FDBF9C4A-EC86-4FEA-8735-BEBA226F90C3}" presName="Name13" presStyleLbl="parChTrans1D2" presStyleIdx="22" presStyleCnt="27"/>
      <dgm:spPr/>
    </dgm:pt>
    <dgm:pt modelId="{CF143278-A0BE-49A7-BD66-2F5D2ADBEC90}" type="pres">
      <dgm:prSet presAssocID="{2C24141C-F48C-4C8B-9A95-1A1A2110D7B4}" presName="childText" presStyleLbl="bgAcc1" presStyleIdx="22" presStyleCnt="27" custLinFactNeighborX="-4217" custLinFactNeighborY="3286">
        <dgm:presLayoutVars>
          <dgm:bulletEnabled val="1"/>
        </dgm:presLayoutVars>
      </dgm:prSet>
      <dgm:spPr/>
    </dgm:pt>
    <dgm:pt modelId="{CA4A102A-9C71-4F5E-8096-C560A76F3C96}" type="pres">
      <dgm:prSet presAssocID="{1FCB91EF-51AA-469B-AC21-BA6CD71025C1}" presName="root" presStyleCnt="0"/>
      <dgm:spPr/>
    </dgm:pt>
    <dgm:pt modelId="{5B8D122A-BB0C-4CF6-8514-8824AA8249A8}" type="pres">
      <dgm:prSet presAssocID="{1FCB91EF-51AA-469B-AC21-BA6CD71025C1}" presName="rootComposite" presStyleCnt="0"/>
      <dgm:spPr/>
    </dgm:pt>
    <dgm:pt modelId="{A4678E1C-339C-46DD-B312-FBB79092341D}" type="pres">
      <dgm:prSet presAssocID="{1FCB91EF-51AA-469B-AC21-BA6CD71025C1}" presName="rootText" presStyleLbl="node1" presStyleIdx="6" presStyleCnt="7"/>
      <dgm:spPr/>
    </dgm:pt>
    <dgm:pt modelId="{4E52B9AD-90FF-4A9F-AF94-0A6A123896B4}" type="pres">
      <dgm:prSet presAssocID="{1FCB91EF-51AA-469B-AC21-BA6CD71025C1}" presName="rootConnector" presStyleLbl="node1" presStyleIdx="6" presStyleCnt="7"/>
      <dgm:spPr/>
    </dgm:pt>
    <dgm:pt modelId="{4E16AB13-BA6D-49B7-88A6-9199A07E3EBA}" type="pres">
      <dgm:prSet presAssocID="{1FCB91EF-51AA-469B-AC21-BA6CD71025C1}" presName="childShape" presStyleCnt="0"/>
      <dgm:spPr/>
    </dgm:pt>
    <dgm:pt modelId="{70CDD086-ED46-489A-A4E3-6D1AD1F5623E}" type="pres">
      <dgm:prSet presAssocID="{BA41CB19-476A-4F28-8327-0336F6F779CE}" presName="Name13" presStyleLbl="parChTrans1D2" presStyleIdx="23" presStyleCnt="27"/>
      <dgm:spPr/>
    </dgm:pt>
    <dgm:pt modelId="{99AAAEC8-2665-46ED-9794-65E2DC787D7B}" type="pres">
      <dgm:prSet presAssocID="{2A0D5BB9-8B81-4454-8914-B68905E8E9E2}" presName="childText" presStyleLbl="bgAcc1" presStyleIdx="23" presStyleCnt="27">
        <dgm:presLayoutVars>
          <dgm:bulletEnabled val="1"/>
        </dgm:presLayoutVars>
      </dgm:prSet>
      <dgm:spPr/>
    </dgm:pt>
    <dgm:pt modelId="{546075FF-0E16-49A5-B8FF-00A05B22AA45}" type="pres">
      <dgm:prSet presAssocID="{EAED3F51-8CED-4A62-AF4D-2AD766523767}" presName="Name13" presStyleLbl="parChTrans1D2" presStyleIdx="24" presStyleCnt="27"/>
      <dgm:spPr/>
    </dgm:pt>
    <dgm:pt modelId="{BB957C18-D30E-48ED-953E-19B8DECB8DB3}" type="pres">
      <dgm:prSet presAssocID="{BB35CB13-4965-467B-AC6C-16BCA80681FF}" presName="childText" presStyleLbl="bgAcc1" presStyleIdx="24" presStyleCnt="27">
        <dgm:presLayoutVars>
          <dgm:bulletEnabled val="1"/>
        </dgm:presLayoutVars>
      </dgm:prSet>
      <dgm:spPr/>
    </dgm:pt>
    <dgm:pt modelId="{98DCC669-0DFF-4B51-B082-6D2DCB43580B}" type="pres">
      <dgm:prSet presAssocID="{B62B9700-1D76-4A3E-A966-56AEB181EFEA}" presName="Name13" presStyleLbl="parChTrans1D2" presStyleIdx="25" presStyleCnt="27"/>
      <dgm:spPr/>
    </dgm:pt>
    <dgm:pt modelId="{25C2A249-A7DE-405F-879B-C6C9400CB5C0}" type="pres">
      <dgm:prSet presAssocID="{64D7AF75-7378-40E4-A69B-A3B74F169A3A}" presName="childText" presStyleLbl="bgAcc1" presStyleIdx="25" presStyleCnt="27">
        <dgm:presLayoutVars>
          <dgm:bulletEnabled val="1"/>
        </dgm:presLayoutVars>
      </dgm:prSet>
      <dgm:spPr/>
    </dgm:pt>
    <dgm:pt modelId="{35F784D0-8BE2-48DA-B7C8-90B5C6CCB28D}" type="pres">
      <dgm:prSet presAssocID="{9934FAD1-8EC0-4E92-BFD6-B7EB9B0D5D7C}" presName="Name13" presStyleLbl="parChTrans1D2" presStyleIdx="26" presStyleCnt="27"/>
      <dgm:spPr/>
    </dgm:pt>
    <dgm:pt modelId="{3E110F1E-E7FE-4DE3-A54A-2C8FD39BA335}" type="pres">
      <dgm:prSet presAssocID="{43D6B14A-B0AB-47E1-8B4A-D95003465961}" presName="childText" presStyleLbl="bgAcc1" presStyleIdx="26" presStyleCnt="27">
        <dgm:presLayoutVars>
          <dgm:bulletEnabled val="1"/>
        </dgm:presLayoutVars>
      </dgm:prSet>
      <dgm:spPr/>
    </dgm:pt>
  </dgm:ptLst>
  <dgm:cxnLst>
    <dgm:cxn modelId="{9F022B00-1A73-4C6F-9278-B79F0D6DFBD1}" srcId="{F0E16534-2AE7-4604-B3DF-3596D7D87115}" destId="{33CDB784-8155-48B1-AEFB-C193AF790701}" srcOrd="0" destOrd="0" parTransId="{781AC119-A64A-4C8E-8118-1961B7F9B07B}" sibTransId="{5CF6FD3D-F97C-4F6B-B112-512A12ABB833}"/>
    <dgm:cxn modelId="{680A6E01-A859-4884-ACC1-957EC8311C80}" type="presOf" srcId="{64D7AF75-7378-40E4-A69B-A3B74F169A3A}" destId="{25C2A249-A7DE-405F-879B-C6C9400CB5C0}" srcOrd="0" destOrd="0" presId="urn:microsoft.com/office/officeart/2005/8/layout/hierarchy3"/>
    <dgm:cxn modelId="{71B47A01-2778-4143-9A58-5D45F8964919}" type="presOf" srcId="{1EF9CB40-4C96-436E-8570-7580D75C4E00}" destId="{4C218E34-BC9C-4701-AC87-F7F0F1DDB3DD}" srcOrd="0" destOrd="0" presId="urn:microsoft.com/office/officeart/2005/8/layout/hierarchy3"/>
    <dgm:cxn modelId="{7C5F8603-82AA-4F48-B615-6A9FE8A6D8D9}" type="presOf" srcId="{A18266B3-46A7-4E0E-9DFA-1CC68C2FA8DF}" destId="{672C9A5A-1D13-4F65-B309-19C3EDCE9610}" srcOrd="0" destOrd="0" presId="urn:microsoft.com/office/officeart/2005/8/layout/hierarchy3"/>
    <dgm:cxn modelId="{E33DBB05-291F-4576-A73D-3D93FB553B0E}" srcId="{515AB335-03BF-4813-BB14-A1CAC2262151}" destId="{2C24141C-F48C-4C8B-9A95-1A1A2110D7B4}" srcOrd="3" destOrd="0" parTransId="{FDBF9C4A-EC86-4FEA-8735-BEBA226F90C3}" sibTransId="{A49BEA8C-176C-4D44-9E91-A1EA6CE9BBD2}"/>
    <dgm:cxn modelId="{91F9DF07-A4B7-4D7B-B3F3-15088D213630}" type="presOf" srcId="{50BB3A5D-91A0-4842-B27D-18877B41C8CC}" destId="{7BB167B3-2FBE-4806-86BC-A53C3A6DD118}" srcOrd="0" destOrd="0" presId="urn:microsoft.com/office/officeart/2005/8/layout/hierarchy3"/>
    <dgm:cxn modelId="{9C50C50B-AA94-4B4F-A713-C329AD37ABB7}" srcId="{0659C0F4-7B15-4A7A-9F39-213D7CCFE643}" destId="{4726532F-45D6-4561-ABBE-C2C999B93713}" srcOrd="0" destOrd="0" parTransId="{33BADA53-DF2F-4CE7-81C2-B0D7695E2E90}" sibTransId="{068B9B9C-B1B4-4380-AFD1-4D50E418F571}"/>
    <dgm:cxn modelId="{A737F30B-8DE8-475A-95DC-B5DBF40C2528}" type="presOf" srcId="{9934FAD1-8EC0-4E92-BFD6-B7EB9B0D5D7C}" destId="{35F784D0-8BE2-48DA-B7C8-90B5C6CCB28D}" srcOrd="0" destOrd="0" presId="urn:microsoft.com/office/officeart/2005/8/layout/hierarchy3"/>
    <dgm:cxn modelId="{69BF670C-1454-466E-981F-7A065F582934}" srcId="{0659C0F4-7B15-4A7A-9F39-213D7CCFE643}" destId="{999810F6-EAC8-4A69-B77F-03AB4981D446}" srcOrd="2" destOrd="0" parTransId="{6E739F95-FCA9-4A06-B470-21267584E271}" sibTransId="{29F43CE4-A8F4-4DDB-BF06-41B2569F727E}"/>
    <dgm:cxn modelId="{4A43B00C-458E-48C8-8854-88CBA3794B80}" type="presOf" srcId="{BA41CB19-476A-4F28-8327-0336F6F779CE}" destId="{70CDD086-ED46-489A-A4E3-6D1AD1F5623E}" srcOrd="0" destOrd="0" presId="urn:microsoft.com/office/officeart/2005/8/layout/hierarchy3"/>
    <dgm:cxn modelId="{3433E40E-9FCC-4512-B33F-45DA81AF7ABE}" type="presOf" srcId="{0659C0F4-7B15-4A7A-9F39-213D7CCFE643}" destId="{AC3B2740-E07F-429D-8A7A-7BCB9D2E8131}" srcOrd="1" destOrd="0" presId="urn:microsoft.com/office/officeart/2005/8/layout/hierarchy3"/>
    <dgm:cxn modelId="{47714D0F-5681-4D16-A6B3-06B32966E82E}" type="presOf" srcId="{AD5C534E-E30C-429A-95ED-59823BB4B15F}" destId="{F397F7F3-2E2A-498D-95D6-D2E426F767FB}" srcOrd="1" destOrd="0" presId="urn:microsoft.com/office/officeart/2005/8/layout/hierarchy3"/>
    <dgm:cxn modelId="{23E98410-07EF-4D03-8682-AE70F011AD3C}" type="presOf" srcId="{6E739F95-FCA9-4A06-B470-21267584E271}" destId="{58BDE554-132B-4DA1-AAFC-9A6677337D97}" srcOrd="0" destOrd="0" presId="urn:microsoft.com/office/officeart/2005/8/layout/hierarchy3"/>
    <dgm:cxn modelId="{771BDB10-596F-4DD9-83FB-A1E253578092}" type="presOf" srcId="{1239BC74-54EE-46FD-9221-8E21DBCABDD0}" destId="{98D44C9B-7CD8-4163-BB43-0F1682010913}" srcOrd="1" destOrd="0" presId="urn:microsoft.com/office/officeart/2005/8/layout/hierarchy3"/>
    <dgm:cxn modelId="{5C60DC12-01C3-4D9E-B41E-77F79B01464F}" srcId="{AD5C534E-E30C-429A-95ED-59823BB4B15F}" destId="{169EE2D2-0D66-47CC-8813-AE245D770EDE}" srcOrd="2" destOrd="0" parTransId="{DC352D36-F06E-409F-BA04-3C90DF997AD0}" sibTransId="{BDCDFEF2-D389-4104-BF8D-D32E18913640}"/>
    <dgm:cxn modelId="{81ABE814-1C86-4D36-A763-8CE30B61A072}" srcId="{1FCB91EF-51AA-469B-AC21-BA6CD71025C1}" destId="{43D6B14A-B0AB-47E1-8B4A-D95003465961}" srcOrd="3" destOrd="0" parTransId="{9934FAD1-8EC0-4E92-BFD6-B7EB9B0D5D7C}" sibTransId="{FA70DCAD-8B67-4C6E-AA05-A567E6FDF4A5}"/>
    <dgm:cxn modelId="{0346CC15-1291-461F-A720-A6103B40828F}" srcId="{1FCB91EF-51AA-469B-AC21-BA6CD71025C1}" destId="{BB35CB13-4965-467B-AC6C-16BCA80681FF}" srcOrd="1" destOrd="0" parTransId="{EAED3F51-8CED-4A62-AF4D-2AD766523767}" sibTransId="{ED85A740-C08A-4BD7-9A88-8F0A9D1AE77E}"/>
    <dgm:cxn modelId="{B0976118-5C78-49E8-9107-04319161AB7C}" type="presOf" srcId="{5D04D1A7-AFF1-4880-BA2E-69934923CDF0}" destId="{7A0066C9-59FF-4130-89B2-54FE7BB2A300}" srcOrd="0" destOrd="0" presId="urn:microsoft.com/office/officeart/2005/8/layout/hierarchy3"/>
    <dgm:cxn modelId="{69220819-8F2B-4F2D-9322-8D356D6C7782}" type="presOf" srcId="{31492EB9-2A71-44F1-A4F5-4E3602D5E240}" destId="{EDBFAF28-65C1-48B3-AF72-00E04E4B1465}" srcOrd="0" destOrd="0" presId="urn:microsoft.com/office/officeart/2005/8/layout/hierarchy3"/>
    <dgm:cxn modelId="{E1E8911D-15EC-4B71-A786-BF2B8FE83774}" srcId="{0FB8EC6F-618A-48C7-A2A9-B7125B3B7905}" destId="{B052EF29-5C12-4ACB-9F80-EA7E84174E2F}" srcOrd="0" destOrd="0" parTransId="{A6816AB5-B219-42EA-A572-525E368AA2F4}" sibTransId="{2E9F5B12-8204-4ACD-BB71-856D6228A97E}"/>
    <dgm:cxn modelId="{38A14B1F-EA15-4B84-B64E-0D2B9568687E}" srcId="{0659C0F4-7B15-4A7A-9F39-213D7CCFE643}" destId="{12497B4B-C95D-41A9-8FED-6817D8E9BCE4}" srcOrd="1" destOrd="0" parTransId="{01623664-5111-40B9-831E-6E5E2A0FE858}" sibTransId="{FB8A7743-249E-4EB1-A99F-FFFA29595071}"/>
    <dgm:cxn modelId="{D5BC9321-DD70-48DA-AC7C-7D8D7EC53E24}" srcId="{1239BC74-54EE-46FD-9221-8E21DBCABDD0}" destId="{7B8C6632-4833-40AC-928F-C75C3C7B2912}" srcOrd="1" destOrd="0" parTransId="{A2F1E57E-0E38-4A60-AD21-A4A2F3411C72}" sibTransId="{B9F9ADBE-4957-45B0-83AA-B20FB8982273}"/>
    <dgm:cxn modelId="{B4B5B026-BDC6-4288-9CA4-ECF7DEF1F8C5}" type="presOf" srcId="{23CDDD7F-B157-4BCA-B0D7-2CE135CD54A2}" destId="{12157240-9B89-45BD-B8C6-FADB8E95873B}" srcOrd="0" destOrd="0" presId="urn:microsoft.com/office/officeart/2005/8/layout/hierarchy3"/>
    <dgm:cxn modelId="{DA3B522A-89DC-44E6-B91C-DE4BDD188F00}" type="presOf" srcId="{6E9E9C2B-2942-46EF-99E6-F9641C6BD804}" destId="{8E6870CF-A200-4E6B-A83E-8D17F3D499EB}" srcOrd="0" destOrd="0" presId="urn:microsoft.com/office/officeart/2005/8/layout/hierarchy3"/>
    <dgm:cxn modelId="{92CDE42D-3623-4F94-A559-96F8E9B3BEA9}" type="presOf" srcId="{679CAF28-0AFF-4656-8093-5B8518F0EB6D}" destId="{0CC61D56-D688-45DF-B00E-652C5EC1EA82}" srcOrd="0" destOrd="0" presId="urn:microsoft.com/office/officeart/2005/8/layout/hierarchy3"/>
    <dgm:cxn modelId="{EE82522E-8189-4133-8680-33069B4093DA}" type="presOf" srcId="{F0E16534-2AE7-4604-B3DF-3596D7D87115}" destId="{3D8BDB76-A6B9-46DA-ABCC-05AA50E79751}" srcOrd="0" destOrd="0" presId="urn:microsoft.com/office/officeart/2005/8/layout/hierarchy3"/>
    <dgm:cxn modelId="{E77CA630-0CB7-4EEE-AE76-DFE402126D3A}" type="presOf" srcId="{A6816AB5-B219-42EA-A572-525E368AA2F4}" destId="{F4D75BFD-98DA-424A-882B-87F213DD1000}" srcOrd="0" destOrd="0" presId="urn:microsoft.com/office/officeart/2005/8/layout/hierarchy3"/>
    <dgm:cxn modelId="{30D68D32-A5A7-4D5B-9F35-8C1C8CDDA25B}" type="presOf" srcId="{1FCB91EF-51AA-469B-AC21-BA6CD71025C1}" destId="{4E52B9AD-90FF-4A9F-AF94-0A6A123896B4}" srcOrd="1" destOrd="0" presId="urn:microsoft.com/office/officeart/2005/8/layout/hierarchy3"/>
    <dgm:cxn modelId="{777ED032-E232-48D6-92DA-9E6F7286C622}" srcId="{1239BC74-54EE-46FD-9221-8E21DBCABDD0}" destId="{23CDDD7F-B157-4BCA-B0D7-2CE135CD54A2}" srcOrd="3" destOrd="0" parTransId="{A18266B3-46A7-4E0E-9DFA-1CC68C2FA8DF}" sibTransId="{1F4BFB92-6547-46F3-BB7B-B442960A2322}"/>
    <dgm:cxn modelId="{C1980734-04B1-47E5-9F66-304F9980318C}" type="presOf" srcId="{2A0D5BB9-8B81-4454-8914-B68905E8E9E2}" destId="{99AAAEC8-2665-46ED-9794-65E2DC787D7B}" srcOrd="0" destOrd="0" presId="urn:microsoft.com/office/officeart/2005/8/layout/hierarchy3"/>
    <dgm:cxn modelId="{FA861634-0E22-460B-979C-85D9A69DBDB9}" type="presOf" srcId="{3694098C-286E-4A49-8008-40EF84547BEC}" destId="{33651566-EC99-4909-AB4D-2B96C43D77C2}" srcOrd="0" destOrd="0" presId="urn:microsoft.com/office/officeart/2005/8/layout/hierarchy3"/>
    <dgm:cxn modelId="{095D7134-7385-4E2B-9968-6064AB7618B8}" srcId="{0659C0F4-7B15-4A7A-9F39-213D7CCFE643}" destId="{D452945B-67B9-4893-9EAE-CEE3FCBB5401}" srcOrd="3" destOrd="0" parTransId="{E4C8325F-606B-4A13-B714-CC8DA0901A0D}" sibTransId="{88BCDBE5-5EBC-446E-B3D2-056D86BD6B78}"/>
    <dgm:cxn modelId="{3508D735-60A7-448C-918E-4797D98DD5CF}" type="presOf" srcId="{33CDB784-8155-48B1-AEFB-C193AF790701}" destId="{197602FC-D067-447B-B5C6-B1880241CC18}" srcOrd="0" destOrd="0" presId="urn:microsoft.com/office/officeart/2005/8/layout/hierarchy3"/>
    <dgm:cxn modelId="{A91B3A36-206F-45B6-BFFF-C4B632ACDCE0}" type="presOf" srcId="{D452945B-67B9-4893-9EAE-CEE3FCBB5401}" destId="{6BBDE1C1-6B8E-40B7-A646-6641EB16EEB3}" srcOrd="0" destOrd="0" presId="urn:microsoft.com/office/officeart/2005/8/layout/hierarchy3"/>
    <dgm:cxn modelId="{5AEDF737-D864-4A56-AD11-CF921AF51CF1}" type="presOf" srcId="{FDBF9C4A-EC86-4FEA-8735-BEBA226F90C3}" destId="{A3BB2305-3C34-46BA-BA55-7867663C4CD4}" srcOrd="0" destOrd="0" presId="urn:microsoft.com/office/officeart/2005/8/layout/hierarchy3"/>
    <dgm:cxn modelId="{2EF0BB39-E40D-41AD-A518-688E8694E1B3}" type="presOf" srcId="{F0E16534-2AE7-4604-B3DF-3596D7D87115}" destId="{56CDF1E0-95EF-432C-9DF7-4D072D26FA0E}" srcOrd="1" destOrd="0" presId="urn:microsoft.com/office/officeart/2005/8/layout/hierarchy3"/>
    <dgm:cxn modelId="{10E87A3A-B25C-4EC8-B9D3-8DB0075DE8A0}" srcId="{BDE176BD-20A3-46D3-9DC1-87B494D93F15}" destId="{515AB335-03BF-4813-BB14-A1CAC2262151}" srcOrd="5" destOrd="0" parTransId="{698182A7-2553-4E1E-9B84-2223FE540C21}" sibTransId="{DD0F7F03-AE88-4E3E-8A24-EC191FE4F1D4}"/>
    <dgm:cxn modelId="{BB54A63C-F5F1-4A10-9504-35F72E69BCD1}" type="presOf" srcId="{7BA7DAC2-68E3-4727-9CD0-376DFE1E619C}" destId="{D7D4B799-6D67-42AC-8C2B-61363336647E}" srcOrd="0" destOrd="0" presId="urn:microsoft.com/office/officeart/2005/8/layout/hierarchy3"/>
    <dgm:cxn modelId="{5534BC3C-4ACA-42D9-877C-FBC09CB036F2}" type="presOf" srcId="{BDE176BD-20A3-46D3-9DC1-87B494D93F15}" destId="{766FE8E5-0999-4F0C-B3C5-0900303836AF}" srcOrd="0" destOrd="0" presId="urn:microsoft.com/office/officeart/2005/8/layout/hierarchy3"/>
    <dgm:cxn modelId="{11680F5D-A83B-4614-BD06-63CFDB96AA6F}" type="presOf" srcId="{EAED3F51-8CED-4A62-AF4D-2AD766523767}" destId="{546075FF-0E16-49A5-B8FF-00A05B22AA45}" srcOrd="0" destOrd="0" presId="urn:microsoft.com/office/officeart/2005/8/layout/hierarchy3"/>
    <dgm:cxn modelId="{8C4BBF5E-BA14-4FBB-AC43-5C81444EDB8A}" type="presOf" srcId="{1A808E58-5EF0-4B6E-A07E-383A153DB0E7}" destId="{27560701-36AF-499A-8D95-3051BB24214C}" srcOrd="0" destOrd="0" presId="urn:microsoft.com/office/officeart/2005/8/layout/hierarchy3"/>
    <dgm:cxn modelId="{35FAFC5F-51C1-4E76-B1C1-D242FCC70381}" type="presOf" srcId="{B052EF29-5C12-4ACB-9F80-EA7E84174E2F}" destId="{BE7E7EE8-9A96-436C-8E42-449197C7544C}" srcOrd="0" destOrd="0" presId="urn:microsoft.com/office/officeart/2005/8/layout/hierarchy3"/>
    <dgm:cxn modelId="{EEBDF260-71EC-4ADC-8C13-F37B9EE441D9}" type="presOf" srcId="{B62B9700-1D76-4A3E-A966-56AEB181EFEA}" destId="{98DCC669-0DFF-4B51-B082-6D2DCB43580B}" srcOrd="0" destOrd="0" presId="urn:microsoft.com/office/officeart/2005/8/layout/hierarchy3"/>
    <dgm:cxn modelId="{B6FD4141-96B3-4781-B016-1E3AF2D38E66}" type="presOf" srcId="{BF74BAE0-7DBC-4B21-8D9E-0DEB80395C86}" destId="{64DF70F6-FDEA-428B-81EB-DD2BC43FEFE1}" srcOrd="0" destOrd="0" presId="urn:microsoft.com/office/officeart/2005/8/layout/hierarchy3"/>
    <dgm:cxn modelId="{1049E363-C945-44D7-8F97-0BDCE5135881}" type="presOf" srcId="{33BADA53-DF2F-4CE7-81C2-B0D7695E2E90}" destId="{5CAF2D5A-379E-40A4-B58C-F737E4F38225}" srcOrd="0" destOrd="0" presId="urn:microsoft.com/office/officeart/2005/8/layout/hierarchy3"/>
    <dgm:cxn modelId="{1DCC1C64-3149-4E1E-AD53-8A4EEF8789E2}" type="presOf" srcId="{2C24141C-F48C-4C8B-9A95-1A1A2110D7B4}" destId="{CF143278-A0BE-49A7-BD66-2F5D2ADBEC90}" srcOrd="0" destOrd="0" presId="urn:microsoft.com/office/officeart/2005/8/layout/hierarchy3"/>
    <dgm:cxn modelId="{777EA246-850B-41F7-9139-BB12E76DD482}" type="presOf" srcId="{781AC119-A64A-4C8E-8118-1961B7F9B07B}" destId="{8136C732-D9CC-483D-BD84-97449AA65D27}" srcOrd="0" destOrd="0" presId="urn:microsoft.com/office/officeart/2005/8/layout/hierarchy3"/>
    <dgm:cxn modelId="{13B47E49-0D86-4D2D-96D1-C7BC6D524CD7}" srcId="{BDE176BD-20A3-46D3-9DC1-87B494D93F15}" destId="{1FCB91EF-51AA-469B-AC21-BA6CD71025C1}" srcOrd="6" destOrd="0" parTransId="{5CD80318-83F3-4641-82C0-29FA8FAE4FA3}" sibTransId="{5A5BAFC6-8055-4E6F-9A48-8913463878AD}"/>
    <dgm:cxn modelId="{A4A5A749-4F6C-43D3-901E-8E12DC490E83}" type="presOf" srcId="{781DEA4A-1FAE-4D9E-8C09-2C4B13BCF63D}" destId="{C466F92E-0E4C-4E02-A982-679379E35750}" srcOrd="0" destOrd="0" presId="urn:microsoft.com/office/officeart/2005/8/layout/hierarchy3"/>
    <dgm:cxn modelId="{13C9756B-2998-4534-AF6A-6CA453A26413}" srcId="{1FCB91EF-51AA-469B-AC21-BA6CD71025C1}" destId="{64D7AF75-7378-40E4-A69B-A3B74F169A3A}" srcOrd="2" destOrd="0" parTransId="{B62B9700-1D76-4A3E-A966-56AEB181EFEA}" sibTransId="{0059ABE7-F723-4750-B568-D2F97AFEB762}"/>
    <dgm:cxn modelId="{EDCEFF4D-8547-49E2-8A48-57EFCEE519BA}" type="presOf" srcId="{9AB689A5-B23B-4A37-9E85-E6496D291BC1}" destId="{6029582C-8208-4FF2-893E-4CFCC14FD63D}" srcOrd="0" destOrd="0" presId="urn:microsoft.com/office/officeart/2005/8/layout/hierarchy3"/>
    <dgm:cxn modelId="{6019C352-AA0F-4ABD-AADD-342FE64409C0}" type="presOf" srcId="{A2F1E57E-0E38-4A60-AD21-A4A2F3411C72}" destId="{C1051ECB-C31B-4BC7-9EF5-276944B22AFF}" srcOrd="0" destOrd="0" presId="urn:microsoft.com/office/officeart/2005/8/layout/hierarchy3"/>
    <dgm:cxn modelId="{40DE4953-E85B-41DF-B078-F6F23C7B95CD}" type="presOf" srcId="{1FCB91EF-51AA-469B-AC21-BA6CD71025C1}" destId="{A4678E1C-339C-46DD-B312-FBB79092341D}" srcOrd="0" destOrd="0" presId="urn:microsoft.com/office/officeart/2005/8/layout/hierarchy3"/>
    <dgm:cxn modelId="{27FED553-A0E1-4DB7-B6EC-4249BC24C5BE}" type="presOf" srcId="{BCE7EDD0-A2E0-4B3B-91F5-8711C5D09756}" destId="{F2AFF809-BB87-4CA5-B7C4-A0ED76616B60}" srcOrd="0" destOrd="0" presId="urn:microsoft.com/office/officeart/2005/8/layout/hierarchy3"/>
    <dgm:cxn modelId="{69F71C77-42C6-41B6-9DA6-3242114FAA63}" type="presOf" srcId="{43D6B14A-B0AB-47E1-8B4A-D95003465961}" destId="{3E110F1E-E7FE-4DE3-A54A-2C8FD39BA335}" srcOrd="0" destOrd="0" presId="urn:microsoft.com/office/officeart/2005/8/layout/hierarchy3"/>
    <dgm:cxn modelId="{6D5A9357-B559-4DD7-A147-2D632864E17D}" srcId="{AD5C534E-E30C-429A-95ED-59823BB4B15F}" destId="{1FCA6E6D-5085-4CAA-9DB7-C84B80DCBF2D}" srcOrd="1" destOrd="0" parTransId="{3694098C-286E-4A49-8008-40EF84547BEC}" sibTransId="{751BAA8A-E18D-40CC-9C98-989E08D8E5D5}"/>
    <dgm:cxn modelId="{0B8ACC57-D844-4144-BD97-F36CD04722BB}" type="presOf" srcId="{1239BC74-54EE-46FD-9221-8E21DBCABDD0}" destId="{B25EB700-D3A5-4BEB-84D7-364F0BA2E265}" srcOrd="0" destOrd="0" presId="urn:microsoft.com/office/officeart/2005/8/layout/hierarchy3"/>
    <dgm:cxn modelId="{60D9E97B-73E5-4BEF-9381-13D694B4F590}" type="presOf" srcId="{1FCA6E6D-5085-4CAA-9DB7-C84B80DCBF2D}" destId="{626AC198-2384-4C85-BD82-E56157B34857}" srcOrd="0" destOrd="0" presId="urn:microsoft.com/office/officeart/2005/8/layout/hierarchy3"/>
    <dgm:cxn modelId="{4630927F-BFB7-4F7C-89A3-ED2763E50675}" type="presOf" srcId="{E4C8325F-606B-4A13-B714-CC8DA0901A0D}" destId="{2EDCC7F6-C9AB-45EC-9485-CD040F4E4E0B}" srcOrd="0" destOrd="0" presId="urn:microsoft.com/office/officeart/2005/8/layout/hierarchy3"/>
    <dgm:cxn modelId="{3E9F7480-8B04-4424-8AF4-791EEA98583D}" type="presOf" srcId="{999810F6-EAC8-4A69-B77F-03AB4981D446}" destId="{30C835F7-8022-403C-BB28-4E833885E248}" srcOrd="0" destOrd="0" presId="urn:microsoft.com/office/officeart/2005/8/layout/hierarchy3"/>
    <dgm:cxn modelId="{45BCF883-16A3-4003-B7BB-8223DB7015CA}" srcId="{AD5C534E-E30C-429A-95ED-59823BB4B15F}" destId="{BF74BAE0-7DBC-4B21-8D9E-0DEB80395C86}" srcOrd="3" destOrd="0" parTransId="{6E9E9C2B-2942-46EF-99E6-F9641C6BD804}" sibTransId="{17AD75C5-E57F-4CD4-8411-ACDB6FFF6ED6}"/>
    <dgm:cxn modelId="{3F3E8585-8A9E-48E3-A844-1E153282FE96}" srcId="{0FB8EC6F-618A-48C7-A2A9-B7125B3B7905}" destId="{50BB3A5D-91A0-4842-B27D-18877B41C8CC}" srcOrd="2" destOrd="0" parTransId="{1A808E58-5EF0-4B6E-A07E-383A153DB0E7}" sibTransId="{E4E18564-F972-4065-AC1E-FB03A84D48C3}"/>
    <dgm:cxn modelId="{5291D187-A10C-41B5-B166-8267CE848A26}" type="presOf" srcId="{9DF27946-3F56-4D63-B38C-1F91F02238EA}" destId="{D8B9435B-CD38-438F-9DC0-9865FF547AE6}" srcOrd="0" destOrd="0" presId="urn:microsoft.com/office/officeart/2005/8/layout/hierarchy3"/>
    <dgm:cxn modelId="{060E1388-8666-40D2-BEE3-7108299951F7}" type="presOf" srcId="{AD5C534E-E30C-429A-95ED-59823BB4B15F}" destId="{AB9557FC-C8CB-4CEB-A18B-28DE01B2194F}" srcOrd="0" destOrd="0" presId="urn:microsoft.com/office/officeart/2005/8/layout/hierarchy3"/>
    <dgm:cxn modelId="{A9637188-65BB-4114-BF13-B32E2C9FE347}" srcId="{515AB335-03BF-4813-BB14-A1CAC2262151}" destId="{C0AF71AA-4267-4874-BD97-3FC452B722CE}" srcOrd="2" destOrd="0" parTransId="{7D760ECA-5B2A-4BCD-B9B5-53636AA1D447}" sibTransId="{D0533D04-2826-4BE1-8242-1F7DA0EB1B1E}"/>
    <dgm:cxn modelId="{AF3BBE90-AB67-4F34-9A41-423DA8592C45}" srcId="{F0E16534-2AE7-4604-B3DF-3596D7D87115}" destId="{7BA7DAC2-68E3-4727-9CD0-376DFE1E619C}" srcOrd="1" destOrd="0" parTransId="{37510EA9-C4C4-4219-9F08-1111C62C87A9}" sibTransId="{94A2ABDD-ED80-4FD0-9174-C11497E40E18}"/>
    <dgm:cxn modelId="{44F7D290-1F24-49A2-952B-256CCDA0D6B2}" type="presOf" srcId="{7A3067C6-013E-4A47-8EEA-2D65EF6676E4}" destId="{EEC77D4A-7AAD-439E-9A10-BCD805F479BE}" srcOrd="0" destOrd="0" presId="urn:microsoft.com/office/officeart/2005/8/layout/hierarchy3"/>
    <dgm:cxn modelId="{3AB6A491-88BE-4FE0-9D79-FE0557CA6AD1}" srcId="{BDE176BD-20A3-46D3-9DC1-87B494D93F15}" destId="{1239BC74-54EE-46FD-9221-8E21DBCABDD0}" srcOrd="3" destOrd="0" parTransId="{2D12AFB9-B364-4E65-8CF4-80CFF86DF47A}" sibTransId="{D4F3044A-38FF-4CA5-9664-226D26685A36}"/>
    <dgm:cxn modelId="{38341E93-EB84-4267-89AA-89BC010190A7}" type="presOf" srcId="{DC352D36-F06E-409F-BA04-3C90DF997AD0}" destId="{B93ADF85-7319-4C97-9F1F-20FCEE9EDDF2}" srcOrd="0" destOrd="0" presId="urn:microsoft.com/office/officeart/2005/8/layout/hierarchy3"/>
    <dgm:cxn modelId="{AA804895-21D8-4FDA-B495-911753BD70FD}" srcId="{1239BC74-54EE-46FD-9221-8E21DBCABDD0}" destId="{7A3067C6-013E-4A47-8EEA-2D65EF6676E4}" srcOrd="0" destOrd="0" parTransId="{781DEA4A-1FAE-4D9E-8C09-2C4B13BCF63D}" sibTransId="{55C9D926-CF5B-4CE8-AA35-96E5D81706BA}"/>
    <dgm:cxn modelId="{A8336F95-AD49-4947-9026-D398727884C7}" type="presOf" srcId="{BB35CB13-4965-467B-AC6C-16BCA80681FF}" destId="{BB957C18-D30E-48ED-953E-19B8DECB8DB3}" srcOrd="0" destOrd="0" presId="urn:microsoft.com/office/officeart/2005/8/layout/hierarchy3"/>
    <dgm:cxn modelId="{330B5E99-05DA-4020-AE9B-133C252CB3A6}" type="presOf" srcId="{7B8C6632-4833-40AC-928F-C75C3C7B2912}" destId="{67FC5AF7-6578-4013-B94C-4081EF9E7677}" srcOrd="0" destOrd="0" presId="urn:microsoft.com/office/officeart/2005/8/layout/hierarchy3"/>
    <dgm:cxn modelId="{0756FE99-C4D6-48B2-AD21-2F0023B92473}" type="presOf" srcId="{515AB335-03BF-4813-BB14-A1CAC2262151}" destId="{AF603FFB-E5AC-48AF-BED0-942D24E47757}" srcOrd="1" destOrd="0" presId="urn:microsoft.com/office/officeart/2005/8/layout/hierarchy3"/>
    <dgm:cxn modelId="{951E6F9A-FF5E-4885-997C-9A1366110472}" type="presOf" srcId="{0D420F7F-310F-42DA-B1CA-1F9AA152B920}" destId="{A02D198C-13F0-4028-B319-B25E3AA89A3F}" srcOrd="0" destOrd="0" presId="urn:microsoft.com/office/officeart/2005/8/layout/hierarchy3"/>
    <dgm:cxn modelId="{3721A39D-1925-422D-8F9C-6E3C2E676BFA}" type="presOf" srcId="{7D760ECA-5B2A-4BCD-B9B5-53636AA1D447}" destId="{C078CF18-95F8-4898-9908-0533F780EE61}" srcOrd="0" destOrd="0" presId="urn:microsoft.com/office/officeart/2005/8/layout/hierarchy3"/>
    <dgm:cxn modelId="{D04CFB9D-0EA8-49D3-966C-853893D97F98}" type="presOf" srcId="{0FB8EC6F-618A-48C7-A2A9-B7125B3B7905}" destId="{859D1D9F-0ACB-4F32-A9AA-5FB654715728}" srcOrd="1" destOrd="0" presId="urn:microsoft.com/office/officeart/2005/8/layout/hierarchy3"/>
    <dgm:cxn modelId="{8D0BC1A6-6163-4F1B-AE0A-66608F3BA95F}" type="presOf" srcId="{C155361F-0948-4CC6-BA8F-FF16555D693F}" destId="{FE61D127-A1D1-4B19-ABFA-DBBD476799CB}" srcOrd="0" destOrd="0" presId="urn:microsoft.com/office/officeart/2005/8/layout/hierarchy3"/>
    <dgm:cxn modelId="{6FB291A9-ABD0-447B-A3B3-471A9F6A0E92}" srcId="{515AB335-03BF-4813-BB14-A1CAC2262151}" destId="{679CAF28-0AFF-4656-8093-5B8518F0EB6D}" srcOrd="1" destOrd="0" parTransId="{1EF9CB40-4C96-436E-8570-7580D75C4E00}" sibTransId="{6ADE1E35-EB7C-469B-8A89-EE1576D2550E}"/>
    <dgm:cxn modelId="{C6729CAB-3266-4427-ACC2-F2E2C9E5B2A8}" type="presOf" srcId="{515AB335-03BF-4813-BB14-A1CAC2262151}" destId="{0E0D2E0D-E876-4A19-A6E7-4143290FC7A1}" srcOrd="0" destOrd="0" presId="urn:microsoft.com/office/officeart/2005/8/layout/hierarchy3"/>
    <dgm:cxn modelId="{36F82AAC-EF15-4D8F-B721-91D467AC28F4}" srcId="{1239BC74-54EE-46FD-9221-8E21DBCABDD0}" destId="{FF39FF42-8723-4871-A65C-4A570D8CB6D0}" srcOrd="2" destOrd="0" parTransId="{9DF27946-3F56-4D63-B38C-1F91F02238EA}" sibTransId="{8F3C9550-B958-457E-8493-6DB807CB54DD}"/>
    <dgm:cxn modelId="{BBD153B6-E297-40B5-AF54-0614C0373C2D}" srcId="{F0E16534-2AE7-4604-B3DF-3596D7D87115}" destId="{A11032CE-80ED-420D-8BA7-F95F6639BD66}" srcOrd="3" destOrd="0" parTransId="{0D420F7F-310F-42DA-B1CA-1F9AA152B920}" sibTransId="{56254008-C694-41A7-8FD7-26DB8CDC0161}"/>
    <dgm:cxn modelId="{B0DE32B7-7114-4623-A5B1-10AD402AABDD}" type="presOf" srcId="{169EE2D2-0D66-47CC-8813-AE245D770EDE}" destId="{58C0AE9D-48DC-4C0C-B8A9-AE07D8CDF695}" srcOrd="0" destOrd="0" presId="urn:microsoft.com/office/officeart/2005/8/layout/hierarchy3"/>
    <dgm:cxn modelId="{5CE00CB9-52EF-460C-90B3-858FF8CFB34D}" srcId="{BDE176BD-20A3-46D3-9DC1-87B494D93F15}" destId="{AD5C534E-E30C-429A-95ED-59823BB4B15F}" srcOrd="0" destOrd="0" parTransId="{5F3952B0-9799-4622-8E44-BC2FA30B02E9}" sibTransId="{DE478072-66BD-4A93-83F4-8D0B6F53DFFE}"/>
    <dgm:cxn modelId="{CB4AB6BE-9E36-4851-9C3B-C668CD04D00B}" type="presOf" srcId="{0659C0F4-7B15-4A7A-9F39-213D7CCFE643}" destId="{F981179C-C827-4F94-95B2-89FCA366EBE4}" srcOrd="0" destOrd="0" presId="urn:microsoft.com/office/officeart/2005/8/layout/hierarchy3"/>
    <dgm:cxn modelId="{9DE5CBC7-64F7-4CAA-BEB9-20B0DD381B88}" srcId="{AD5C534E-E30C-429A-95ED-59823BB4B15F}" destId="{29D096BC-F71B-4222-AF3D-98BFA98C8F27}" srcOrd="0" destOrd="0" parTransId="{31492EB9-2A71-44F1-A4F5-4E3602D5E240}" sibTransId="{674ABD92-E349-49E8-8739-35C6C3914583}"/>
    <dgm:cxn modelId="{C8599EC8-04CB-41D4-A090-4480ED2BC527}" srcId="{515AB335-03BF-4813-BB14-A1CAC2262151}" destId="{BCE7EDD0-A2E0-4B3B-91F5-8711C5D09756}" srcOrd="0" destOrd="0" parTransId="{C155361F-0948-4CC6-BA8F-FF16555D693F}" sibTransId="{05E2C635-9D10-4BE5-AC6B-05289E80DE30}"/>
    <dgm:cxn modelId="{2E128ACD-D86D-44A3-9355-82DD9ADCDB61}" type="presOf" srcId="{4726532F-45D6-4561-ABBE-C2C999B93713}" destId="{47213DB4-D68B-4F6F-9B35-AF3E1F9B6513}" srcOrd="0" destOrd="0" presId="urn:microsoft.com/office/officeart/2005/8/layout/hierarchy3"/>
    <dgm:cxn modelId="{4B06E2D0-6B32-481D-8945-A25A33A6AFE9}" type="presOf" srcId="{29D096BC-F71B-4222-AF3D-98BFA98C8F27}" destId="{79E3A565-AA17-4F8D-8F7D-5450C390ED18}" srcOrd="0" destOrd="0" presId="urn:microsoft.com/office/officeart/2005/8/layout/hierarchy3"/>
    <dgm:cxn modelId="{9C50E9D0-4BFB-4C41-A4CA-989F8F46269F}" srcId="{BDE176BD-20A3-46D3-9DC1-87B494D93F15}" destId="{0FB8EC6F-618A-48C7-A2A9-B7125B3B7905}" srcOrd="2" destOrd="0" parTransId="{107CD264-D8D2-4915-92D6-B670A9963E41}" sibTransId="{35DC220C-9D79-4BB8-8517-6A841F0401E3}"/>
    <dgm:cxn modelId="{4B7445D3-EECC-4497-9546-D32964939F81}" type="presOf" srcId="{C0AF71AA-4267-4874-BD97-3FC452B722CE}" destId="{A22817DA-3504-49B5-8DCD-71803E4B1676}" srcOrd="0" destOrd="0" presId="urn:microsoft.com/office/officeart/2005/8/layout/hierarchy3"/>
    <dgm:cxn modelId="{78FA8FD4-0327-4D0C-9102-B059A264EBCA}" type="presOf" srcId="{C7485B01-6C8F-4B96-B0FD-B966AE65BE62}" destId="{B1D9DFAB-FAFD-4C39-8785-E2911578B952}" srcOrd="0" destOrd="0" presId="urn:microsoft.com/office/officeart/2005/8/layout/hierarchy3"/>
    <dgm:cxn modelId="{0DC3FFD8-33A9-44F0-942B-EB8DEAD07B54}" type="presOf" srcId="{01623664-5111-40B9-831E-6E5E2A0FE858}" destId="{405B88ED-DAC0-40E3-A566-CE02D46339B7}" srcOrd="0" destOrd="0" presId="urn:microsoft.com/office/officeart/2005/8/layout/hierarchy3"/>
    <dgm:cxn modelId="{D69F90E2-2776-4970-9D85-07B33F940712}" type="presOf" srcId="{89BFC077-09F9-4824-B98D-CC79B258C424}" destId="{3B0A4993-4F7E-4EF4-943B-56ECBC137902}" srcOrd="0" destOrd="0" presId="urn:microsoft.com/office/officeart/2005/8/layout/hierarchy3"/>
    <dgm:cxn modelId="{092AE2E8-8D08-4FCB-B9EB-289CE51E37FB}" srcId="{F0E16534-2AE7-4604-B3DF-3596D7D87115}" destId="{C7485B01-6C8F-4B96-B0FD-B966AE65BE62}" srcOrd="2" destOrd="0" parTransId="{5D04D1A7-AFF1-4880-BA2E-69934923CDF0}" sibTransId="{02355F0B-9E95-4E7F-9DE6-F2D23ECA9874}"/>
    <dgm:cxn modelId="{9F652DE9-B440-4261-9E5C-89E5C1FAD2F3}" type="presOf" srcId="{37510EA9-C4C4-4219-9F08-1111C62C87A9}" destId="{589D65D2-EF2C-4F09-A23D-C647D20E7AD8}" srcOrd="0" destOrd="0" presId="urn:microsoft.com/office/officeart/2005/8/layout/hierarchy3"/>
    <dgm:cxn modelId="{489FB3ED-5703-4465-BB52-B3E254B3D395}" type="presOf" srcId="{A11032CE-80ED-420D-8BA7-F95F6639BD66}" destId="{26470B46-4B89-4C23-8CDE-AA7B296E3C1C}" srcOrd="0" destOrd="0" presId="urn:microsoft.com/office/officeart/2005/8/layout/hierarchy3"/>
    <dgm:cxn modelId="{CD95BCEF-855C-4BF5-91AC-D7825E999BAE}" srcId="{1FCB91EF-51AA-469B-AC21-BA6CD71025C1}" destId="{2A0D5BB9-8B81-4454-8914-B68905E8E9E2}" srcOrd="0" destOrd="0" parTransId="{BA41CB19-476A-4F28-8327-0336F6F779CE}" sibTransId="{1661A236-2F7F-43C0-B5E6-D4CC9858996C}"/>
    <dgm:cxn modelId="{D15699F1-853B-44DB-9815-CDCBC2741210}" srcId="{0FB8EC6F-618A-48C7-A2A9-B7125B3B7905}" destId="{89BFC077-09F9-4824-B98D-CC79B258C424}" srcOrd="1" destOrd="0" parTransId="{9AB689A5-B23B-4A37-9E85-E6496D291BC1}" sibTransId="{DE1BBC82-FC2B-4B75-B7AD-50BAB7D761E4}"/>
    <dgm:cxn modelId="{4619B2F1-94A3-4A6D-BC3D-DE55EE2F1EFF}" type="presOf" srcId="{FF39FF42-8723-4871-A65C-4A570D8CB6D0}" destId="{B90D033E-FB57-41FC-AC92-285DA66B870F}" srcOrd="0" destOrd="0" presId="urn:microsoft.com/office/officeart/2005/8/layout/hierarchy3"/>
    <dgm:cxn modelId="{8C302AF4-DD65-4FC9-BA85-E73121574F4D}" srcId="{BDE176BD-20A3-46D3-9DC1-87B494D93F15}" destId="{F0E16534-2AE7-4604-B3DF-3596D7D87115}" srcOrd="1" destOrd="0" parTransId="{17D2DAE9-A520-47FE-8BE0-D139B6C82365}" sibTransId="{942B071B-C384-48A9-BA8A-9EEA97F0F0D1}"/>
    <dgm:cxn modelId="{82A15DF6-813D-4D7B-B1ED-BAD62D30188C}" type="presOf" srcId="{12497B4B-C95D-41A9-8FED-6817D8E9BCE4}" destId="{410E91F9-3BA7-4082-89EB-DB460F5AA7CF}" srcOrd="0" destOrd="0" presId="urn:microsoft.com/office/officeart/2005/8/layout/hierarchy3"/>
    <dgm:cxn modelId="{21B283F6-9890-457A-983B-52AB88348164}" type="presOf" srcId="{0FB8EC6F-618A-48C7-A2A9-B7125B3B7905}" destId="{C4DC94D2-62F3-4694-AE45-5BE8248EE538}" srcOrd="0" destOrd="0" presId="urn:microsoft.com/office/officeart/2005/8/layout/hierarchy3"/>
    <dgm:cxn modelId="{FFA046FF-B37F-4FEE-8E76-4AE2CE7DBCFF}" srcId="{BDE176BD-20A3-46D3-9DC1-87B494D93F15}" destId="{0659C0F4-7B15-4A7A-9F39-213D7CCFE643}" srcOrd="4" destOrd="0" parTransId="{AAF8667C-C590-4349-994B-407F1D3DFF2B}" sibTransId="{1EC26717-0829-47C8-B56B-BC55FE89A896}"/>
    <dgm:cxn modelId="{B0FFC308-1FB7-4F52-AC69-3C3170958CF2}" type="presParOf" srcId="{766FE8E5-0999-4F0C-B3C5-0900303836AF}" destId="{56EF6E79-35A9-471D-A544-B7B845740F57}" srcOrd="0" destOrd="0" presId="urn:microsoft.com/office/officeart/2005/8/layout/hierarchy3"/>
    <dgm:cxn modelId="{C3ABF5B6-11B7-4C88-9961-0DD2B236E5F9}" type="presParOf" srcId="{56EF6E79-35A9-471D-A544-B7B845740F57}" destId="{A8DEACDD-8744-49D6-9D58-8CEF52539885}" srcOrd="0" destOrd="0" presId="urn:microsoft.com/office/officeart/2005/8/layout/hierarchy3"/>
    <dgm:cxn modelId="{FB1955F9-4862-45B5-BB1A-B868E697A420}" type="presParOf" srcId="{A8DEACDD-8744-49D6-9D58-8CEF52539885}" destId="{AB9557FC-C8CB-4CEB-A18B-28DE01B2194F}" srcOrd="0" destOrd="0" presId="urn:microsoft.com/office/officeart/2005/8/layout/hierarchy3"/>
    <dgm:cxn modelId="{9156023B-C1DF-4BF4-ADD2-047767148F5A}" type="presParOf" srcId="{A8DEACDD-8744-49D6-9D58-8CEF52539885}" destId="{F397F7F3-2E2A-498D-95D6-D2E426F767FB}" srcOrd="1" destOrd="0" presId="urn:microsoft.com/office/officeart/2005/8/layout/hierarchy3"/>
    <dgm:cxn modelId="{1B22059B-5766-437F-AD9F-7483DD191BAD}" type="presParOf" srcId="{56EF6E79-35A9-471D-A544-B7B845740F57}" destId="{62C0A526-95E2-4A7E-9A42-47782A57E1F6}" srcOrd="1" destOrd="0" presId="urn:microsoft.com/office/officeart/2005/8/layout/hierarchy3"/>
    <dgm:cxn modelId="{FA21B39D-9260-49DE-A19D-E3C64AF2D075}" type="presParOf" srcId="{62C0A526-95E2-4A7E-9A42-47782A57E1F6}" destId="{EDBFAF28-65C1-48B3-AF72-00E04E4B1465}" srcOrd="0" destOrd="0" presId="urn:microsoft.com/office/officeart/2005/8/layout/hierarchy3"/>
    <dgm:cxn modelId="{BD67B561-B27F-40A1-8252-BD1BE86C136F}" type="presParOf" srcId="{62C0A526-95E2-4A7E-9A42-47782A57E1F6}" destId="{79E3A565-AA17-4F8D-8F7D-5450C390ED18}" srcOrd="1" destOrd="0" presId="urn:microsoft.com/office/officeart/2005/8/layout/hierarchy3"/>
    <dgm:cxn modelId="{D8E4556E-95BD-43F6-9AD0-865F8C74A1C9}" type="presParOf" srcId="{62C0A526-95E2-4A7E-9A42-47782A57E1F6}" destId="{33651566-EC99-4909-AB4D-2B96C43D77C2}" srcOrd="2" destOrd="0" presId="urn:microsoft.com/office/officeart/2005/8/layout/hierarchy3"/>
    <dgm:cxn modelId="{7166C500-FFBE-409E-B70E-A395024DDB6B}" type="presParOf" srcId="{62C0A526-95E2-4A7E-9A42-47782A57E1F6}" destId="{626AC198-2384-4C85-BD82-E56157B34857}" srcOrd="3" destOrd="0" presId="urn:microsoft.com/office/officeart/2005/8/layout/hierarchy3"/>
    <dgm:cxn modelId="{69146A7C-6349-433F-9673-7C9FC5B8F7F1}" type="presParOf" srcId="{62C0A526-95E2-4A7E-9A42-47782A57E1F6}" destId="{B93ADF85-7319-4C97-9F1F-20FCEE9EDDF2}" srcOrd="4" destOrd="0" presId="urn:microsoft.com/office/officeart/2005/8/layout/hierarchy3"/>
    <dgm:cxn modelId="{ADA5BC0A-B330-4D78-8646-273213086907}" type="presParOf" srcId="{62C0A526-95E2-4A7E-9A42-47782A57E1F6}" destId="{58C0AE9D-48DC-4C0C-B8A9-AE07D8CDF695}" srcOrd="5" destOrd="0" presId="urn:microsoft.com/office/officeart/2005/8/layout/hierarchy3"/>
    <dgm:cxn modelId="{2251B68A-FFD9-4A9B-B1DF-FDE50811DCFB}" type="presParOf" srcId="{62C0A526-95E2-4A7E-9A42-47782A57E1F6}" destId="{8E6870CF-A200-4E6B-A83E-8D17F3D499EB}" srcOrd="6" destOrd="0" presId="urn:microsoft.com/office/officeart/2005/8/layout/hierarchy3"/>
    <dgm:cxn modelId="{D6C02EFF-E9FF-43E0-901D-9E807E28E13A}" type="presParOf" srcId="{62C0A526-95E2-4A7E-9A42-47782A57E1F6}" destId="{64DF70F6-FDEA-428B-81EB-DD2BC43FEFE1}" srcOrd="7" destOrd="0" presId="urn:microsoft.com/office/officeart/2005/8/layout/hierarchy3"/>
    <dgm:cxn modelId="{9F3B0CAC-534B-40D2-A011-3A65F0592509}" type="presParOf" srcId="{766FE8E5-0999-4F0C-B3C5-0900303836AF}" destId="{CDE3100E-0BD0-49E6-A3B1-87CBC462347E}" srcOrd="1" destOrd="0" presId="urn:microsoft.com/office/officeart/2005/8/layout/hierarchy3"/>
    <dgm:cxn modelId="{89D95876-6884-4E19-8B05-4C199FD6825A}" type="presParOf" srcId="{CDE3100E-0BD0-49E6-A3B1-87CBC462347E}" destId="{BF1D0BEB-0A81-4BE6-BD6F-6580B07635C3}" srcOrd="0" destOrd="0" presId="urn:microsoft.com/office/officeart/2005/8/layout/hierarchy3"/>
    <dgm:cxn modelId="{D9A9C643-5697-4951-8CBB-6A67E3507A79}" type="presParOf" srcId="{BF1D0BEB-0A81-4BE6-BD6F-6580B07635C3}" destId="{3D8BDB76-A6B9-46DA-ABCC-05AA50E79751}" srcOrd="0" destOrd="0" presId="urn:microsoft.com/office/officeart/2005/8/layout/hierarchy3"/>
    <dgm:cxn modelId="{779A2586-CCD0-45AE-B50B-F6319A887BEB}" type="presParOf" srcId="{BF1D0BEB-0A81-4BE6-BD6F-6580B07635C3}" destId="{56CDF1E0-95EF-432C-9DF7-4D072D26FA0E}" srcOrd="1" destOrd="0" presId="urn:microsoft.com/office/officeart/2005/8/layout/hierarchy3"/>
    <dgm:cxn modelId="{9DCB33C4-5E2C-46A2-84B7-6996D07A4861}" type="presParOf" srcId="{CDE3100E-0BD0-49E6-A3B1-87CBC462347E}" destId="{7688B072-035B-4303-9BB6-53E357942391}" srcOrd="1" destOrd="0" presId="urn:microsoft.com/office/officeart/2005/8/layout/hierarchy3"/>
    <dgm:cxn modelId="{FCAF532E-41D0-4B9D-8223-1A8CBF2C38D0}" type="presParOf" srcId="{7688B072-035B-4303-9BB6-53E357942391}" destId="{8136C732-D9CC-483D-BD84-97449AA65D27}" srcOrd="0" destOrd="0" presId="urn:microsoft.com/office/officeart/2005/8/layout/hierarchy3"/>
    <dgm:cxn modelId="{EB1F5221-E8DE-49E5-88B1-9FECC559F044}" type="presParOf" srcId="{7688B072-035B-4303-9BB6-53E357942391}" destId="{197602FC-D067-447B-B5C6-B1880241CC18}" srcOrd="1" destOrd="0" presId="urn:microsoft.com/office/officeart/2005/8/layout/hierarchy3"/>
    <dgm:cxn modelId="{9EAFBD76-E074-4024-B5E0-59D174296CE3}" type="presParOf" srcId="{7688B072-035B-4303-9BB6-53E357942391}" destId="{589D65D2-EF2C-4F09-A23D-C647D20E7AD8}" srcOrd="2" destOrd="0" presId="urn:microsoft.com/office/officeart/2005/8/layout/hierarchy3"/>
    <dgm:cxn modelId="{2514E7E3-8B3B-49E2-AF7E-72C15D6AE1FA}" type="presParOf" srcId="{7688B072-035B-4303-9BB6-53E357942391}" destId="{D7D4B799-6D67-42AC-8C2B-61363336647E}" srcOrd="3" destOrd="0" presId="urn:microsoft.com/office/officeart/2005/8/layout/hierarchy3"/>
    <dgm:cxn modelId="{FBD1E9D8-9E52-4401-A8AB-E80D85B7CBF5}" type="presParOf" srcId="{7688B072-035B-4303-9BB6-53E357942391}" destId="{7A0066C9-59FF-4130-89B2-54FE7BB2A300}" srcOrd="4" destOrd="0" presId="urn:microsoft.com/office/officeart/2005/8/layout/hierarchy3"/>
    <dgm:cxn modelId="{EE8A609E-5C8C-463E-ACD0-AF6841264C3F}" type="presParOf" srcId="{7688B072-035B-4303-9BB6-53E357942391}" destId="{B1D9DFAB-FAFD-4C39-8785-E2911578B952}" srcOrd="5" destOrd="0" presId="urn:microsoft.com/office/officeart/2005/8/layout/hierarchy3"/>
    <dgm:cxn modelId="{4EDF6932-E7BE-4C0D-A384-85C69438F686}" type="presParOf" srcId="{7688B072-035B-4303-9BB6-53E357942391}" destId="{A02D198C-13F0-4028-B319-B25E3AA89A3F}" srcOrd="6" destOrd="0" presId="urn:microsoft.com/office/officeart/2005/8/layout/hierarchy3"/>
    <dgm:cxn modelId="{38553181-5C56-45EE-9104-EE22952C37AC}" type="presParOf" srcId="{7688B072-035B-4303-9BB6-53E357942391}" destId="{26470B46-4B89-4C23-8CDE-AA7B296E3C1C}" srcOrd="7" destOrd="0" presId="urn:microsoft.com/office/officeart/2005/8/layout/hierarchy3"/>
    <dgm:cxn modelId="{929FBBD2-0BC7-4B52-BF11-00C713BC11CD}" type="presParOf" srcId="{766FE8E5-0999-4F0C-B3C5-0900303836AF}" destId="{690E43A8-AC36-4BE8-BCA0-C335249CF327}" srcOrd="2" destOrd="0" presId="urn:microsoft.com/office/officeart/2005/8/layout/hierarchy3"/>
    <dgm:cxn modelId="{2802481C-BFB2-4EEA-991B-4333C4717E97}" type="presParOf" srcId="{690E43A8-AC36-4BE8-BCA0-C335249CF327}" destId="{75CA3969-4E50-4049-9C59-3FE394FDD919}" srcOrd="0" destOrd="0" presId="urn:microsoft.com/office/officeart/2005/8/layout/hierarchy3"/>
    <dgm:cxn modelId="{27533760-34AD-4D3A-8EA8-EAE030F5AEF1}" type="presParOf" srcId="{75CA3969-4E50-4049-9C59-3FE394FDD919}" destId="{C4DC94D2-62F3-4694-AE45-5BE8248EE538}" srcOrd="0" destOrd="0" presId="urn:microsoft.com/office/officeart/2005/8/layout/hierarchy3"/>
    <dgm:cxn modelId="{E9073893-8BB0-43E3-A5BC-C1F5B7F6E240}" type="presParOf" srcId="{75CA3969-4E50-4049-9C59-3FE394FDD919}" destId="{859D1D9F-0ACB-4F32-A9AA-5FB654715728}" srcOrd="1" destOrd="0" presId="urn:microsoft.com/office/officeart/2005/8/layout/hierarchy3"/>
    <dgm:cxn modelId="{A0F6B748-0394-4C85-883F-263789B5244E}" type="presParOf" srcId="{690E43A8-AC36-4BE8-BCA0-C335249CF327}" destId="{39F9B5CD-9129-4A0C-A9FD-B086B68A14A7}" srcOrd="1" destOrd="0" presId="urn:microsoft.com/office/officeart/2005/8/layout/hierarchy3"/>
    <dgm:cxn modelId="{59D70949-D970-4946-9ECE-9E6B4E5AA696}" type="presParOf" srcId="{39F9B5CD-9129-4A0C-A9FD-B086B68A14A7}" destId="{F4D75BFD-98DA-424A-882B-87F213DD1000}" srcOrd="0" destOrd="0" presId="urn:microsoft.com/office/officeart/2005/8/layout/hierarchy3"/>
    <dgm:cxn modelId="{5E7D4EE8-4F49-421F-A2E2-F62E9FACA415}" type="presParOf" srcId="{39F9B5CD-9129-4A0C-A9FD-B086B68A14A7}" destId="{BE7E7EE8-9A96-436C-8E42-449197C7544C}" srcOrd="1" destOrd="0" presId="urn:microsoft.com/office/officeart/2005/8/layout/hierarchy3"/>
    <dgm:cxn modelId="{C602FD38-9DD2-4178-8B08-74B3F1660C05}" type="presParOf" srcId="{39F9B5CD-9129-4A0C-A9FD-B086B68A14A7}" destId="{6029582C-8208-4FF2-893E-4CFCC14FD63D}" srcOrd="2" destOrd="0" presId="urn:microsoft.com/office/officeart/2005/8/layout/hierarchy3"/>
    <dgm:cxn modelId="{832C9A68-F567-476D-B57E-1535808130F2}" type="presParOf" srcId="{39F9B5CD-9129-4A0C-A9FD-B086B68A14A7}" destId="{3B0A4993-4F7E-4EF4-943B-56ECBC137902}" srcOrd="3" destOrd="0" presId="urn:microsoft.com/office/officeart/2005/8/layout/hierarchy3"/>
    <dgm:cxn modelId="{EA5C93B1-39B5-4DE5-BB0E-936C5DD4AA74}" type="presParOf" srcId="{39F9B5CD-9129-4A0C-A9FD-B086B68A14A7}" destId="{27560701-36AF-499A-8D95-3051BB24214C}" srcOrd="4" destOrd="0" presId="urn:microsoft.com/office/officeart/2005/8/layout/hierarchy3"/>
    <dgm:cxn modelId="{0F3BF25C-9FC2-47F3-9CA3-D4B84D317B76}" type="presParOf" srcId="{39F9B5CD-9129-4A0C-A9FD-B086B68A14A7}" destId="{7BB167B3-2FBE-4806-86BC-A53C3A6DD118}" srcOrd="5" destOrd="0" presId="urn:microsoft.com/office/officeart/2005/8/layout/hierarchy3"/>
    <dgm:cxn modelId="{B1797D3D-28D9-4F6D-A57D-FE699E055331}" type="presParOf" srcId="{766FE8E5-0999-4F0C-B3C5-0900303836AF}" destId="{9954D36D-0BEE-462E-A7D9-2092AC3F987F}" srcOrd="3" destOrd="0" presId="urn:microsoft.com/office/officeart/2005/8/layout/hierarchy3"/>
    <dgm:cxn modelId="{DEC65687-5C7C-4560-896A-3DDDE14EAE44}" type="presParOf" srcId="{9954D36D-0BEE-462E-A7D9-2092AC3F987F}" destId="{E4042299-9987-48F5-9365-D6690FD039E5}" srcOrd="0" destOrd="0" presId="urn:microsoft.com/office/officeart/2005/8/layout/hierarchy3"/>
    <dgm:cxn modelId="{4B63362E-964F-424E-A29E-FED9A0A70ED7}" type="presParOf" srcId="{E4042299-9987-48F5-9365-D6690FD039E5}" destId="{B25EB700-D3A5-4BEB-84D7-364F0BA2E265}" srcOrd="0" destOrd="0" presId="urn:microsoft.com/office/officeart/2005/8/layout/hierarchy3"/>
    <dgm:cxn modelId="{A549E121-578B-4F41-ADC3-7C21DEA6DA8E}" type="presParOf" srcId="{E4042299-9987-48F5-9365-D6690FD039E5}" destId="{98D44C9B-7CD8-4163-BB43-0F1682010913}" srcOrd="1" destOrd="0" presId="urn:microsoft.com/office/officeart/2005/8/layout/hierarchy3"/>
    <dgm:cxn modelId="{EEA87E6A-2968-4AC5-94E7-DF64F5184B0A}" type="presParOf" srcId="{9954D36D-0BEE-462E-A7D9-2092AC3F987F}" destId="{51F9FF22-3687-4337-AD0E-45DFBF050118}" srcOrd="1" destOrd="0" presId="urn:microsoft.com/office/officeart/2005/8/layout/hierarchy3"/>
    <dgm:cxn modelId="{5DCC95C0-5362-4A39-968C-FD27ABD10C03}" type="presParOf" srcId="{51F9FF22-3687-4337-AD0E-45DFBF050118}" destId="{C466F92E-0E4C-4E02-A982-679379E35750}" srcOrd="0" destOrd="0" presId="urn:microsoft.com/office/officeart/2005/8/layout/hierarchy3"/>
    <dgm:cxn modelId="{C7A9598D-55FE-4787-B034-A99AEFFBE551}" type="presParOf" srcId="{51F9FF22-3687-4337-AD0E-45DFBF050118}" destId="{EEC77D4A-7AAD-439E-9A10-BCD805F479BE}" srcOrd="1" destOrd="0" presId="urn:microsoft.com/office/officeart/2005/8/layout/hierarchy3"/>
    <dgm:cxn modelId="{F5D02A04-3FAB-4F84-8535-6A759B498B8F}" type="presParOf" srcId="{51F9FF22-3687-4337-AD0E-45DFBF050118}" destId="{C1051ECB-C31B-4BC7-9EF5-276944B22AFF}" srcOrd="2" destOrd="0" presId="urn:microsoft.com/office/officeart/2005/8/layout/hierarchy3"/>
    <dgm:cxn modelId="{F4913500-DA0C-43A4-8369-83C0CDC8F26B}" type="presParOf" srcId="{51F9FF22-3687-4337-AD0E-45DFBF050118}" destId="{67FC5AF7-6578-4013-B94C-4081EF9E7677}" srcOrd="3" destOrd="0" presId="urn:microsoft.com/office/officeart/2005/8/layout/hierarchy3"/>
    <dgm:cxn modelId="{8CB94B6E-374A-4424-88DF-3701645320A6}" type="presParOf" srcId="{51F9FF22-3687-4337-AD0E-45DFBF050118}" destId="{D8B9435B-CD38-438F-9DC0-9865FF547AE6}" srcOrd="4" destOrd="0" presId="urn:microsoft.com/office/officeart/2005/8/layout/hierarchy3"/>
    <dgm:cxn modelId="{B88089C6-31EF-427F-B9E6-3A8DEF73DBD0}" type="presParOf" srcId="{51F9FF22-3687-4337-AD0E-45DFBF050118}" destId="{B90D033E-FB57-41FC-AC92-285DA66B870F}" srcOrd="5" destOrd="0" presId="urn:microsoft.com/office/officeart/2005/8/layout/hierarchy3"/>
    <dgm:cxn modelId="{2B170112-5A66-4766-87A3-12014B6C10CA}" type="presParOf" srcId="{51F9FF22-3687-4337-AD0E-45DFBF050118}" destId="{672C9A5A-1D13-4F65-B309-19C3EDCE9610}" srcOrd="6" destOrd="0" presId="urn:microsoft.com/office/officeart/2005/8/layout/hierarchy3"/>
    <dgm:cxn modelId="{3385AA62-0FD8-48C0-AEAF-4E12ACA177FC}" type="presParOf" srcId="{51F9FF22-3687-4337-AD0E-45DFBF050118}" destId="{12157240-9B89-45BD-B8C6-FADB8E95873B}" srcOrd="7" destOrd="0" presId="urn:microsoft.com/office/officeart/2005/8/layout/hierarchy3"/>
    <dgm:cxn modelId="{20EF160A-12A1-48E9-ACFC-DE05062DDCEE}" type="presParOf" srcId="{766FE8E5-0999-4F0C-B3C5-0900303836AF}" destId="{A7CC4215-49DD-4A65-85B8-ADA955CECAE4}" srcOrd="4" destOrd="0" presId="urn:microsoft.com/office/officeart/2005/8/layout/hierarchy3"/>
    <dgm:cxn modelId="{E4A7D404-C0BF-4BA2-92ED-C21C09DB6573}" type="presParOf" srcId="{A7CC4215-49DD-4A65-85B8-ADA955CECAE4}" destId="{AE0BB3E6-64A0-4C90-98CF-612000F39472}" srcOrd="0" destOrd="0" presId="urn:microsoft.com/office/officeart/2005/8/layout/hierarchy3"/>
    <dgm:cxn modelId="{0C63C1D4-3A95-48CC-A8D0-3EDC9EA971A2}" type="presParOf" srcId="{AE0BB3E6-64A0-4C90-98CF-612000F39472}" destId="{F981179C-C827-4F94-95B2-89FCA366EBE4}" srcOrd="0" destOrd="0" presId="urn:microsoft.com/office/officeart/2005/8/layout/hierarchy3"/>
    <dgm:cxn modelId="{073E581D-EC84-4C00-8A45-B580EBD7E017}" type="presParOf" srcId="{AE0BB3E6-64A0-4C90-98CF-612000F39472}" destId="{AC3B2740-E07F-429D-8A7A-7BCB9D2E8131}" srcOrd="1" destOrd="0" presId="urn:microsoft.com/office/officeart/2005/8/layout/hierarchy3"/>
    <dgm:cxn modelId="{59B5FF4D-AFC5-4A9A-9A89-5CFE4F10A00A}" type="presParOf" srcId="{A7CC4215-49DD-4A65-85B8-ADA955CECAE4}" destId="{26F23DCF-B194-4839-9C84-4ACD1AC3079D}" srcOrd="1" destOrd="0" presId="urn:microsoft.com/office/officeart/2005/8/layout/hierarchy3"/>
    <dgm:cxn modelId="{261CEDD2-CEDA-4043-93AA-7C7A6694B37D}" type="presParOf" srcId="{26F23DCF-B194-4839-9C84-4ACD1AC3079D}" destId="{5CAF2D5A-379E-40A4-B58C-F737E4F38225}" srcOrd="0" destOrd="0" presId="urn:microsoft.com/office/officeart/2005/8/layout/hierarchy3"/>
    <dgm:cxn modelId="{EE4A37FE-391A-4519-B994-AF43075FC0BF}" type="presParOf" srcId="{26F23DCF-B194-4839-9C84-4ACD1AC3079D}" destId="{47213DB4-D68B-4F6F-9B35-AF3E1F9B6513}" srcOrd="1" destOrd="0" presId="urn:microsoft.com/office/officeart/2005/8/layout/hierarchy3"/>
    <dgm:cxn modelId="{9CD0476C-EDFB-44A1-A54A-2AA31C3B0922}" type="presParOf" srcId="{26F23DCF-B194-4839-9C84-4ACD1AC3079D}" destId="{405B88ED-DAC0-40E3-A566-CE02D46339B7}" srcOrd="2" destOrd="0" presId="urn:microsoft.com/office/officeart/2005/8/layout/hierarchy3"/>
    <dgm:cxn modelId="{7E420D1F-76F6-4DBD-BAAA-498265B7AEEB}" type="presParOf" srcId="{26F23DCF-B194-4839-9C84-4ACD1AC3079D}" destId="{410E91F9-3BA7-4082-89EB-DB460F5AA7CF}" srcOrd="3" destOrd="0" presId="urn:microsoft.com/office/officeart/2005/8/layout/hierarchy3"/>
    <dgm:cxn modelId="{82DEEADF-33C3-4467-94F3-4B90FB44F60A}" type="presParOf" srcId="{26F23DCF-B194-4839-9C84-4ACD1AC3079D}" destId="{58BDE554-132B-4DA1-AAFC-9A6677337D97}" srcOrd="4" destOrd="0" presId="urn:microsoft.com/office/officeart/2005/8/layout/hierarchy3"/>
    <dgm:cxn modelId="{3B06E70C-F438-4B8F-86F8-118C4A733797}" type="presParOf" srcId="{26F23DCF-B194-4839-9C84-4ACD1AC3079D}" destId="{30C835F7-8022-403C-BB28-4E833885E248}" srcOrd="5" destOrd="0" presId="urn:microsoft.com/office/officeart/2005/8/layout/hierarchy3"/>
    <dgm:cxn modelId="{77CAD401-A000-46C3-A8C7-CA7BD058D536}" type="presParOf" srcId="{26F23DCF-B194-4839-9C84-4ACD1AC3079D}" destId="{2EDCC7F6-C9AB-45EC-9485-CD040F4E4E0B}" srcOrd="6" destOrd="0" presId="urn:microsoft.com/office/officeart/2005/8/layout/hierarchy3"/>
    <dgm:cxn modelId="{AD2937C9-B824-4EA2-ACF0-FE222975BEF2}" type="presParOf" srcId="{26F23DCF-B194-4839-9C84-4ACD1AC3079D}" destId="{6BBDE1C1-6B8E-40B7-A646-6641EB16EEB3}" srcOrd="7" destOrd="0" presId="urn:microsoft.com/office/officeart/2005/8/layout/hierarchy3"/>
    <dgm:cxn modelId="{9E4CD5F7-EDCD-4DF5-B892-66AA888007EE}" type="presParOf" srcId="{766FE8E5-0999-4F0C-B3C5-0900303836AF}" destId="{943BDC7C-A508-4F4F-9CC6-5DA6E03CE4EA}" srcOrd="5" destOrd="0" presId="urn:microsoft.com/office/officeart/2005/8/layout/hierarchy3"/>
    <dgm:cxn modelId="{C5320AE8-987D-4A09-B0F7-79485F4BA5F3}" type="presParOf" srcId="{943BDC7C-A508-4F4F-9CC6-5DA6E03CE4EA}" destId="{37404FEC-D1AF-4D8E-929C-1AB91FC189DF}" srcOrd="0" destOrd="0" presId="urn:microsoft.com/office/officeart/2005/8/layout/hierarchy3"/>
    <dgm:cxn modelId="{91AEB45A-E4AF-4D06-8F5E-0FAD5A289747}" type="presParOf" srcId="{37404FEC-D1AF-4D8E-929C-1AB91FC189DF}" destId="{0E0D2E0D-E876-4A19-A6E7-4143290FC7A1}" srcOrd="0" destOrd="0" presId="urn:microsoft.com/office/officeart/2005/8/layout/hierarchy3"/>
    <dgm:cxn modelId="{3BB14FDC-3F92-477D-85FD-66889CF182B1}" type="presParOf" srcId="{37404FEC-D1AF-4D8E-929C-1AB91FC189DF}" destId="{AF603FFB-E5AC-48AF-BED0-942D24E47757}" srcOrd="1" destOrd="0" presId="urn:microsoft.com/office/officeart/2005/8/layout/hierarchy3"/>
    <dgm:cxn modelId="{F06D1411-634A-4126-9C01-E00795DBF5BC}" type="presParOf" srcId="{943BDC7C-A508-4F4F-9CC6-5DA6E03CE4EA}" destId="{5A7F8652-8B50-4D5A-83A1-450E2B1C3127}" srcOrd="1" destOrd="0" presId="urn:microsoft.com/office/officeart/2005/8/layout/hierarchy3"/>
    <dgm:cxn modelId="{09DA4BE5-E1FD-47E7-A546-AE15C4B07BA9}" type="presParOf" srcId="{5A7F8652-8B50-4D5A-83A1-450E2B1C3127}" destId="{FE61D127-A1D1-4B19-ABFA-DBBD476799CB}" srcOrd="0" destOrd="0" presId="urn:microsoft.com/office/officeart/2005/8/layout/hierarchy3"/>
    <dgm:cxn modelId="{19D2DA53-82CA-4AC6-8868-1BBCA440B752}" type="presParOf" srcId="{5A7F8652-8B50-4D5A-83A1-450E2B1C3127}" destId="{F2AFF809-BB87-4CA5-B7C4-A0ED76616B60}" srcOrd="1" destOrd="0" presId="urn:microsoft.com/office/officeart/2005/8/layout/hierarchy3"/>
    <dgm:cxn modelId="{3826D69B-7D70-4550-A57C-924943F91C72}" type="presParOf" srcId="{5A7F8652-8B50-4D5A-83A1-450E2B1C3127}" destId="{4C218E34-BC9C-4701-AC87-F7F0F1DDB3DD}" srcOrd="2" destOrd="0" presId="urn:microsoft.com/office/officeart/2005/8/layout/hierarchy3"/>
    <dgm:cxn modelId="{BC20E024-ED28-448D-9379-65707F7F8478}" type="presParOf" srcId="{5A7F8652-8B50-4D5A-83A1-450E2B1C3127}" destId="{0CC61D56-D688-45DF-B00E-652C5EC1EA82}" srcOrd="3" destOrd="0" presId="urn:microsoft.com/office/officeart/2005/8/layout/hierarchy3"/>
    <dgm:cxn modelId="{474FAEC9-459A-40A9-83B8-B8EC50F6824D}" type="presParOf" srcId="{5A7F8652-8B50-4D5A-83A1-450E2B1C3127}" destId="{C078CF18-95F8-4898-9908-0533F780EE61}" srcOrd="4" destOrd="0" presId="urn:microsoft.com/office/officeart/2005/8/layout/hierarchy3"/>
    <dgm:cxn modelId="{40754BBC-0956-4609-8DB0-11FB7993DC3E}" type="presParOf" srcId="{5A7F8652-8B50-4D5A-83A1-450E2B1C3127}" destId="{A22817DA-3504-49B5-8DCD-71803E4B1676}" srcOrd="5" destOrd="0" presId="urn:microsoft.com/office/officeart/2005/8/layout/hierarchy3"/>
    <dgm:cxn modelId="{A36BE570-9011-4381-8A60-6B17E8B6DD09}" type="presParOf" srcId="{5A7F8652-8B50-4D5A-83A1-450E2B1C3127}" destId="{A3BB2305-3C34-46BA-BA55-7867663C4CD4}" srcOrd="6" destOrd="0" presId="urn:microsoft.com/office/officeart/2005/8/layout/hierarchy3"/>
    <dgm:cxn modelId="{AACCE9D2-2C1C-488A-9B7E-887CEC0A37C9}" type="presParOf" srcId="{5A7F8652-8B50-4D5A-83A1-450E2B1C3127}" destId="{CF143278-A0BE-49A7-BD66-2F5D2ADBEC90}" srcOrd="7" destOrd="0" presId="urn:microsoft.com/office/officeart/2005/8/layout/hierarchy3"/>
    <dgm:cxn modelId="{1F209183-5C15-4436-AC8F-73B89D072DBE}" type="presParOf" srcId="{766FE8E5-0999-4F0C-B3C5-0900303836AF}" destId="{CA4A102A-9C71-4F5E-8096-C560A76F3C96}" srcOrd="6" destOrd="0" presId="urn:microsoft.com/office/officeart/2005/8/layout/hierarchy3"/>
    <dgm:cxn modelId="{2755AA50-29F7-4DAB-812D-1A97E65EF894}" type="presParOf" srcId="{CA4A102A-9C71-4F5E-8096-C560A76F3C96}" destId="{5B8D122A-BB0C-4CF6-8514-8824AA8249A8}" srcOrd="0" destOrd="0" presId="urn:microsoft.com/office/officeart/2005/8/layout/hierarchy3"/>
    <dgm:cxn modelId="{00DC5FD9-2C1F-486D-BBC4-29D8FFD4B44B}" type="presParOf" srcId="{5B8D122A-BB0C-4CF6-8514-8824AA8249A8}" destId="{A4678E1C-339C-46DD-B312-FBB79092341D}" srcOrd="0" destOrd="0" presId="urn:microsoft.com/office/officeart/2005/8/layout/hierarchy3"/>
    <dgm:cxn modelId="{58074F0F-2C8D-4FE2-B887-05E830F6EDB5}" type="presParOf" srcId="{5B8D122A-BB0C-4CF6-8514-8824AA8249A8}" destId="{4E52B9AD-90FF-4A9F-AF94-0A6A123896B4}" srcOrd="1" destOrd="0" presId="urn:microsoft.com/office/officeart/2005/8/layout/hierarchy3"/>
    <dgm:cxn modelId="{CE5F1EB7-74AE-4291-91C0-1CBB40AF1202}" type="presParOf" srcId="{CA4A102A-9C71-4F5E-8096-C560A76F3C96}" destId="{4E16AB13-BA6D-49B7-88A6-9199A07E3EBA}" srcOrd="1" destOrd="0" presId="urn:microsoft.com/office/officeart/2005/8/layout/hierarchy3"/>
    <dgm:cxn modelId="{08A59DB8-9593-46C3-A2F6-06C2F67F244A}" type="presParOf" srcId="{4E16AB13-BA6D-49B7-88A6-9199A07E3EBA}" destId="{70CDD086-ED46-489A-A4E3-6D1AD1F5623E}" srcOrd="0" destOrd="0" presId="urn:microsoft.com/office/officeart/2005/8/layout/hierarchy3"/>
    <dgm:cxn modelId="{535A510B-D2FB-4C49-9684-74D699B698DC}" type="presParOf" srcId="{4E16AB13-BA6D-49B7-88A6-9199A07E3EBA}" destId="{99AAAEC8-2665-46ED-9794-65E2DC787D7B}" srcOrd="1" destOrd="0" presId="urn:microsoft.com/office/officeart/2005/8/layout/hierarchy3"/>
    <dgm:cxn modelId="{AE6B3D54-FD77-4F61-B293-FDB0A2310F5B}" type="presParOf" srcId="{4E16AB13-BA6D-49B7-88A6-9199A07E3EBA}" destId="{546075FF-0E16-49A5-B8FF-00A05B22AA45}" srcOrd="2" destOrd="0" presId="urn:microsoft.com/office/officeart/2005/8/layout/hierarchy3"/>
    <dgm:cxn modelId="{39C908E0-2D67-4BEC-850E-6E2DD2DDE06E}" type="presParOf" srcId="{4E16AB13-BA6D-49B7-88A6-9199A07E3EBA}" destId="{BB957C18-D30E-48ED-953E-19B8DECB8DB3}" srcOrd="3" destOrd="0" presId="urn:microsoft.com/office/officeart/2005/8/layout/hierarchy3"/>
    <dgm:cxn modelId="{DE4BA996-5839-4EA3-86A9-BDB4FC483E4A}" type="presParOf" srcId="{4E16AB13-BA6D-49B7-88A6-9199A07E3EBA}" destId="{98DCC669-0DFF-4B51-B082-6D2DCB43580B}" srcOrd="4" destOrd="0" presId="urn:microsoft.com/office/officeart/2005/8/layout/hierarchy3"/>
    <dgm:cxn modelId="{97B18557-A21B-4F08-B8E2-D3D0C326911A}" type="presParOf" srcId="{4E16AB13-BA6D-49B7-88A6-9199A07E3EBA}" destId="{25C2A249-A7DE-405F-879B-C6C9400CB5C0}" srcOrd="5" destOrd="0" presId="urn:microsoft.com/office/officeart/2005/8/layout/hierarchy3"/>
    <dgm:cxn modelId="{E059427D-8D5D-4F65-B8DD-C312542D23E8}" type="presParOf" srcId="{4E16AB13-BA6D-49B7-88A6-9199A07E3EBA}" destId="{35F784D0-8BE2-48DA-B7C8-90B5C6CCB28D}" srcOrd="6" destOrd="0" presId="urn:microsoft.com/office/officeart/2005/8/layout/hierarchy3"/>
    <dgm:cxn modelId="{FF6E2492-28BC-4FD5-8D0D-5D5D2A4168B4}" type="presParOf" srcId="{4E16AB13-BA6D-49B7-88A6-9199A07E3EBA}" destId="{3E110F1E-E7FE-4DE3-A54A-2C8FD39BA335}" srcOrd="7"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652CF5-71B8-1A49-B8FB-4D54449773D2}" type="doc">
      <dgm:prSet loTypeId="urn:microsoft.com/office/officeart/2005/8/layout/pyramid1" loCatId="" qsTypeId="urn:microsoft.com/office/officeart/2005/8/quickstyle/simple1" qsCatId="simple" csTypeId="urn:microsoft.com/office/officeart/2005/8/colors/accent1_2" csCatId="accent1" phldr="1"/>
      <dgm:spPr/>
    </dgm:pt>
    <dgm:pt modelId="{84F94F8D-197B-384B-9D82-B0B935C62009}">
      <dgm:prSet phldrT="[Text]"/>
      <dgm:spPr>
        <a:solidFill>
          <a:schemeClr val="accent1">
            <a:lumMod val="60000"/>
            <a:lumOff val="40000"/>
          </a:schemeClr>
        </a:solidFill>
      </dgm:spPr>
      <dgm:t>
        <a:bodyPr/>
        <a:lstStyle/>
        <a:p>
          <a:r>
            <a:rPr lang="en-US" dirty="0">
              <a:solidFill>
                <a:srgbClr val="000000"/>
              </a:solidFill>
            </a:rPr>
            <a:t>Mart Layer</a:t>
          </a:r>
        </a:p>
      </dgm:t>
    </dgm:pt>
    <dgm:pt modelId="{EF7AA1CE-D089-F74A-8185-4BF3DFF3C289}" type="parTrans" cxnId="{CDAF12F3-703D-6E4A-B1D5-5FE7F59B5B31}">
      <dgm:prSet/>
      <dgm:spPr/>
      <dgm:t>
        <a:bodyPr/>
        <a:lstStyle/>
        <a:p>
          <a:endParaRPr lang="en-US"/>
        </a:p>
      </dgm:t>
    </dgm:pt>
    <dgm:pt modelId="{472E19F2-ED64-7E49-8AB3-008D41F5AA95}" type="sibTrans" cxnId="{CDAF12F3-703D-6E4A-B1D5-5FE7F59B5B31}">
      <dgm:prSet/>
      <dgm:spPr/>
      <dgm:t>
        <a:bodyPr/>
        <a:lstStyle/>
        <a:p>
          <a:endParaRPr lang="en-US"/>
        </a:p>
      </dgm:t>
    </dgm:pt>
    <dgm:pt modelId="{2621106E-C1AA-F248-BB03-DADFB545DF7D}">
      <dgm:prSet phldrT="[Text]"/>
      <dgm:spPr>
        <a:solidFill>
          <a:schemeClr val="accent1">
            <a:lumMod val="60000"/>
            <a:lumOff val="40000"/>
          </a:schemeClr>
        </a:solidFill>
      </dgm:spPr>
      <dgm:t>
        <a:bodyPr/>
        <a:lstStyle/>
        <a:p>
          <a:r>
            <a:rPr lang="en-US" dirty="0">
              <a:solidFill>
                <a:srgbClr val="000000"/>
              </a:solidFill>
            </a:rPr>
            <a:t>Integrated Layer</a:t>
          </a:r>
        </a:p>
      </dgm:t>
    </dgm:pt>
    <dgm:pt modelId="{A6CEE2A4-E3E2-504F-9688-5641502686A0}" type="parTrans" cxnId="{BE4E87C2-6FAE-A046-948E-A3E3824F7911}">
      <dgm:prSet/>
      <dgm:spPr/>
      <dgm:t>
        <a:bodyPr/>
        <a:lstStyle/>
        <a:p>
          <a:endParaRPr lang="en-US"/>
        </a:p>
      </dgm:t>
    </dgm:pt>
    <dgm:pt modelId="{4885AB68-5E83-134B-A84E-F5ADEC46E96A}" type="sibTrans" cxnId="{BE4E87C2-6FAE-A046-948E-A3E3824F7911}">
      <dgm:prSet/>
      <dgm:spPr/>
      <dgm:t>
        <a:bodyPr/>
        <a:lstStyle/>
        <a:p>
          <a:endParaRPr lang="en-US"/>
        </a:p>
      </dgm:t>
    </dgm:pt>
    <dgm:pt modelId="{5ABC40C7-3011-D94D-AEA8-350559F1CC8F}">
      <dgm:prSet phldrT="[Text]"/>
      <dgm:spPr>
        <a:solidFill>
          <a:schemeClr val="accent1">
            <a:lumMod val="60000"/>
            <a:lumOff val="40000"/>
          </a:schemeClr>
        </a:solidFill>
      </dgm:spPr>
      <dgm:t>
        <a:bodyPr/>
        <a:lstStyle/>
        <a:p>
          <a:r>
            <a:rPr lang="en-US" dirty="0">
              <a:solidFill>
                <a:srgbClr val="000000"/>
              </a:solidFill>
            </a:rPr>
            <a:t>Operational Layer</a:t>
          </a:r>
        </a:p>
      </dgm:t>
    </dgm:pt>
    <dgm:pt modelId="{B0B4AD91-EE64-1844-B228-6A54374F4287}" type="parTrans" cxnId="{224AA653-7CCA-8D44-BACB-CA04D01A4850}">
      <dgm:prSet/>
      <dgm:spPr/>
      <dgm:t>
        <a:bodyPr/>
        <a:lstStyle/>
        <a:p>
          <a:endParaRPr lang="en-US"/>
        </a:p>
      </dgm:t>
    </dgm:pt>
    <dgm:pt modelId="{3E77D42A-32B3-0E4B-BC60-D84671B56843}" type="sibTrans" cxnId="{224AA653-7CCA-8D44-BACB-CA04D01A4850}">
      <dgm:prSet/>
      <dgm:spPr/>
      <dgm:t>
        <a:bodyPr/>
        <a:lstStyle/>
        <a:p>
          <a:endParaRPr lang="en-US"/>
        </a:p>
      </dgm:t>
    </dgm:pt>
    <dgm:pt modelId="{4D32C576-FBFF-3647-B56D-628FC1E0EBA8}" type="pres">
      <dgm:prSet presAssocID="{C1652CF5-71B8-1A49-B8FB-4D54449773D2}" presName="Name0" presStyleCnt="0">
        <dgm:presLayoutVars>
          <dgm:dir/>
          <dgm:animLvl val="lvl"/>
          <dgm:resizeHandles val="exact"/>
        </dgm:presLayoutVars>
      </dgm:prSet>
      <dgm:spPr/>
    </dgm:pt>
    <dgm:pt modelId="{84E9E34F-6BD0-BA43-838F-68BA66433EE5}" type="pres">
      <dgm:prSet presAssocID="{84F94F8D-197B-384B-9D82-B0B935C62009}" presName="Name8" presStyleCnt="0"/>
      <dgm:spPr/>
    </dgm:pt>
    <dgm:pt modelId="{53245FFC-7DA5-C84E-9049-0A524D333EE4}" type="pres">
      <dgm:prSet presAssocID="{84F94F8D-197B-384B-9D82-B0B935C62009}" presName="level" presStyleLbl="node1" presStyleIdx="0" presStyleCnt="3">
        <dgm:presLayoutVars>
          <dgm:chMax val="1"/>
          <dgm:bulletEnabled val="1"/>
        </dgm:presLayoutVars>
      </dgm:prSet>
      <dgm:spPr/>
    </dgm:pt>
    <dgm:pt modelId="{79DD34D2-B498-6D47-942C-8A729BD7D7DA}" type="pres">
      <dgm:prSet presAssocID="{84F94F8D-197B-384B-9D82-B0B935C62009}" presName="levelTx" presStyleLbl="revTx" presStyleIdx="0" presStyleCnt="0">
        <dgm:presLayoutVars>
          <dgm:chMax val="1"/>
          <dgm:bulletEnabled val="1"/>
        </dgm:presLayoutVars>
      </dgm:prSet>
      <dgm:spPr/>
    </dgm:pt>
    <dgm:pt modelId="{562B0668-CE80-9149-82D2-3C2AAEF11DE7}" type="pres">
      <dgm:prSet presAssocID="{2621106E-C1AA-F248-BB03-DADFB545DF7D}" presName="Name8" presStyleCnt="0"/>
      <dgm:spPr/>
    </dgm:pt>
    <dgm:pt modelId="{9CE17C49-1326-6349-9C1B-D9783720662D}" type="pres">
      <dgm:prSet presAssocID="{2621106E-C1AA-F248-BB03-DADFB545DF7D}" presName="level" presStyleLbl="node1" presStyleIdx="1" presStyleCnt="3">
        <dgm:presLayoutVars>
          <dgm:chMax val="1"/>
          <dgm:bulletEnabled val="1"/>
        </dgm:presLayoutVars>
      </dgm:prSet>
      <dgm:spPr/>
    </dgm:pt>
    <dgm:pt modelId="{8378F498-FC1A-104B-8AE0-EDCA93CDE801}" type="pres">
      <dgm:prSet presAssocID="{2621106E-C1AA-F248-BB03-DADFB545DF7D}" presName="levelTx" presStyleLbl="revTx" presStyleIdx="0" presStyleCnt="0">
        <dgm:presLayoutVars>
          <dgm:chMax val="1"/>
          <dgm:bulletEnabled val="1"/>
        </dgm:presLayoutVars>
      </dgm:prSet>
      <dgm:spPr/>
    </dgm:pt>
    <dgm:pt modelId="{659F4C33-B99F-2647-BF1C-710E88B1295A}" type="pres">
      <dgm:prSet presAssocID="{5ABC40C7-3011-D94D-AEA8-350559F1CC8F}" presName="Name8" presStyleCnt="0"/>
      <dgm:spPr/>
    </dgm:pt>
    <dgm:pt modelId="{346D844E-DFAA-1F45-9619-41A7328D0E54}" type="pres">
      <dgm:prSet presAssocID="{5ABC40C7-3011-D94D-AEA8-350559F1CC8F}" presName="level" presStyleLbl="node1" presStyleIdx="2" presStyleCnt="3" custLinFactNeighborX="296">
        <dgm:presLayoutVars>
          <dgm:chMax val="1"/>
          <dgm:bulletEnabled val="1"/>
        </dgm:presLayoutVars>
      </dgm:prSet>
      <dgm:spPr/>
    </dgm:pt>
    <dgm:pt modelId="{D8A975A5-EC0D-B043-A95D-6EF75E884C46}" type="pres">
      <dgm:prSet presAssocID="{5ABC40C7-3011-D94D-AEA8-350559F1CC8F}" presName="levelTx" presStyleLbl="revTx" presStyleIdx="0" presStyleCnt="0">
        <dgm:presLayoutVars>
          <dgm:chMax val="1"/>
          <dgm:bulletEnabled val="1"/>
        </dgm:presLayoutVars>
      </dgm:prSet>
      <dgm:spPr/>
    </dgm:pt>
  </dgm:ptLst>
  <dgm:cxnLst>
    <dgm:cxn modelId="{FB737E0D-E34A-4645-94BF-7EF1F4D21ED4}" type="presOf" srcId="{C1652CF5-71B8-1A49-B8FB-4D54449773D2}" destId="{4D32C576-FBFF-3647-B56D-628FC1E0EBA8}" srcOrd="0" destOrd="0" presId="urn:microsoft.com/office/officeart/2005/8/layout/pyramid1"/>
    <dgm:cxn modelId="{F3BA8629-3811-4046-852A-3695F947EAD0}" type="presOf" srcId="{2621106E-C1AA-F248-BB03-DADFB545DF7D}" destId="{9CE17C49-1326-6349-9C1B-D9783720662D}" srcOrd="0" destOrd="0" presId="urn:microsoft.com/office/officeart/2005/8/layout/pyramid1"/>
    <dgm:cxn modelId="{FDF5DD38-865E-6641-8805-074923284ACB}" type="presOf" srcId="{2621106E-C1AA-F248-BB03-DADFB545DF7D}" destId="{8378F498-FC1A-104B-8AE0-EDCA93CDE801}" srcOrd="1" destOrd="0" presId="urn:microsoft.com/office/officeart/2005/8/layout/pyramid1"/>
    <dgm:cxn modelId="{224AA653-7CCA-8D44-BACB-CA04D01A4850}" srcId="{C1652CF5-71B8-1A49-B8FB-4D54449773D2}" destId="{5ABC40C7-3011-D94D-AEA8-350559F1CC8F}" srcOrd="2" destOrd="0" parTransId="{B0B4AD91-EE64-1844-B228-6A54374F4287}" sibTransId="{3E77D42A-32B3-0E4B-BC60-D84671B56843}"/>
    <dgm:cxn modelId="{A94EE57C-E182-0847-88DA-27481DFB074E}" type="presOf" srcId="{84F94F8D-197B-384B-9D82-B0B935C62009}" destId="{53245FFC-7DA5-C84E-9049-0A524D333EE4}" srcOrd="0" destOrd="0" presId="urn:microsoft.com/office/officeart/2005/8/layout/pyramid1"/>
    <dgm:cxn modelId="{EF0D767E-1DD5-2442-ADDE-2FE80F59B263}" type="presOf" srcId="{5ABC40C7-3011-D94D-AEA8-350559F1CC8F}" destId="{346D844E-DFAA-1F45-9619-41A7328D0E54}" srcOrd="0" destOrd="0" presId="urn:microsoft.com/office/officeart/2005/8/layout/pyramid1"/>
    <dgm:cxn modelId="{286D31B1-6DCF-2842-BB23-579873BB3790}" type="presOf" srcId="{5ABC40C7-3011-D94D-AEA8-350559F1CC8F}" destId="{D8A975A5-EC0D-B043-A95D-6EF75E884C46}" srcOrd="1" destOrd="0" presId="urn:microsoft.com/office/officeart/2005/8/layout/pyramid1"/>
    <dgm:cxn modelId="{BE4E87C2-6FAE-A046-948E-A3E3824F7911}" srcId="{C1652CF5-71B8-1A49-B8FB-4D54449773D2}" destId="{2621106E-C1AA-F248-BB03-DADFB545DF7D}" srcOrd="1" destOrd="0" parTransId="{A6CEE2A4-E3E2-504F-9688-5641502686A0}" sibTransId="{4885AB68-5E83-134B-A84E-F5ADEC46E96A}"/>
    <dgm:cxn modelId="{6F8FB8F0-98B3-7C4B-B54E-02F1494F80A9}" type="presOf" srcId="{84F94F8D-197B-384B-9D82-B0B935C62009}" destId="{79DD34D2-B498-6D47-942C-8A729BD7D7DA}" srcOrd="1" destOrd="0" presId="urn:microsoft.com/office/officeart/2005/8/layout/pyramid1"/>
    <dgm:cxn modelId="{CDAF12F3-703D-6E4A-B1D5-5FE7F59B5B31}" srcId="{C1652CF5-71B8-1A49-B8FB-4D54449773D2}" destId="{84F94F8D-197B-384B-9D82-B0B935C62009}" srcOrd="0" destOrd="0" parTransId="{EF7AA1CE-D089-F74A-8185-4BF3DFF3C289}" sibTransId="{472E19F2-ED64-7E49-8AB3-008D41F5AA95}"/>
    <dgm:cxn modelId="{69FFE5A2-BC40-7D43-ACDF-4FCDC3042601}" type="presParOf" srcId="{4D32C576-FBFF-3647-B56D-628FC1E0EBA8}" destId="{84E9E34F-6BD0-BA43-838F-68BA66433EE5}" srcOrd="0" destOrd="0" presId="urn:microsoft.com/office/officeart/2005/8/layout/pyramid1"/>
    <dgm:cxn modelId="{CD99CD0E-F6FE-1343-9025-24001E085DB4}" type="presParOf" srcId="{84E9E34F-6BD0-BA43-838F-68BA66433EE5}" destId="{53245FFC-7DA5-C84E-9049-0A524D333EE4}" srcOrd="0" destOrd="0" presId="urn:microsoft.com/office/officeart/2005/8/layout/pyramid1"/>
    <dgm:cxn modelId="{328298CB-182F-1F45-8E28-549F352476CE}" type="presParOf" srcId="{84E9E34F-6BD0-BA43-838F-68BA66433EE5}" destId="{79DD34D2-B498-6D47-942C-8A729BD7D7DA}" srcOrd="1" destOrd="0" presId="urn:microsoft.com/office/officeart/2005/8/layout/pyramid1"/>
    <dgm:cxn modelId="{BAA396AC-3B68-C344-879E-32424AB7791E}" type="presParOf" srcId="{4D32C576-FBFF-3647-B56D-628FC1E0EBA8}" destId="{562B0668-CE80-9149-82D2-3C2AAEF11DE7}" srcOrd="1" destOrd="0" presId="urn:microsoft.com/office/officeart/2005/8/layout/pyramid1"/>
    <dgm:cxn modelId="{9A3FD5E6-BBE6-4443-B5C9-2E3692619732}" type="presParOf" srcId="{562B0668-CE80-9149-82D2-3C2AAEF11DE7}" destId="{9CE17C49-1326-6349-9C1B-D9783720662D}" srcOrd="0" destOrd="0" presId="urn:microsoft.com/office/officeart/2005/8/layout/pyramid1"/>
    <dgm:cxn modelId="{C9801AE9-B2F7-7E44-BB4F-0FDA22492F41}" type="presParOf" srcId="{562B0668-CE80-9149-82D2-3C2AAEF11DE7}" destId="{8378F498-FC1A-104B-8AE0-EDCA93CDE801}" srcOrd="1" destOrd="0" presId="urn:microsoft.com/office/officeart/2005/8/layout/pyramid1"/>
    <dgm:cxn modelId="{A864AEDE-EAA4-4E49-966F-06890CCDB555}" type="presParOf" srcId="{4D32C576-FBFF-3647-B56D-628FC1E0EBA8}" destId="{659F4C33-B99F-2647-BF1C-710E88B1295A}" srcOrd="2" destOrd="0" presId="urn:microsoft.com/office/officeart/2005/8/layout/pyramid1"/>
    <dgm:cxn modelId="{DEB8CD91-8AA0-D540-81D0-D007FB8A6B4E}" type="presParOf" srcId="{659F4C33-B99F-2647-BF1C-710E88B1295A}" destId="{346D844E-DFAA-1F45-9619-41A7328D0E54}" srcOrd="0" destOrd="0" presId="urn:microsoft.com/office/officeart/2005/8/layout/pyramid1"/>
    <dgm:cxn modelId="{E66EEE1D-0C83-3F4A-885C-57ED07650E2F}" type="presParOf" srcId="{659F4C33-B99F-2647-BF1C-710E88B1295A}" destId="{D8A975A5-EC0D-B043-A95D-6EF75E884C46}" srcOrd="1" destOrd="0" presId="urn:microsoft.com/office/officeart/2005/8/layout/pyramid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9557FC-C8CB-4CEB-A18B-28DE01B2194F}">
      <dsp:nvSpPr>
        <dsp:cNvPr id="0" name=""/>
        <dsp:cNvSpPr/>
      </dsp:nvSpPr>
      <dsp:spPr>
        <a:xfrm>
          <a:off x="2660" y="133067"/>
          <a:ext cx="788445" cy="3942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Chewy Inc.</a:t>
          </a:r>
        </a:p>
      </dsp:txBody>
      <dsp:txXfrm>
        <a:off x="14206" y="144613"/>
        <a:ext cx="765353" cy="371130"/>
      </dsp:txXfrm>
    </dsp:sp>
    <dsp:sp modelId="{EDBFAF28-65C1-48B3-AF72-00E04E4B1465}">
      <dsp:nvSpPr>
        <dsp:cNvPr id="0" name=""/>
        <dsp:cNvSpPr/>
      </dsp:nvSpPr>
      <dsp:spPr>
        <a:xfrm>
          <a:off x="35785" y="527289"/>
          <a:ext cx="91440" cy="295666"/>
        </a:xfrm>
        <a:custGeom>
          <a:avLst/>
          <a:gdLst/>
          <a:ahLst/>
          <a:cxnLst/>
          <a:rect l="0" t="0" r="0" b="0"/>
          <a:pathLst>
            <a:path>
              <a:moveTo>
                <a:pt x="45720" y="0"/>
              </a:moveTo>
              <a:lnTo>
                <a:pt x="45720" y="295666"/>
              </a:lnTo>
              <a:lnTo>
                <a:pt x="124564" y="29566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E3A565-AA17-4F8D-8F7D-5450C390ED18}">
      <dsp:nvSpPr>
        <dsp:cNvPr id="0" name=""/>
        <dsp:cNvSpPr/>
      </dsp:nvSpPr>
      <dsp:spPr>
        <a:xfrm>
          <a:off x="160349" y="625845"/>
          <a:ext cx="630756" cy="39422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dirty="0"/>
            <a:t>Chewy.com</a:t>
          </a:r>
        </a:p>
      </dsp:txBody>
      <dsp:txXfrm>
        <a:off x="171895" y="637391"/>
        <a:ext cx="607664" cy="371130"/>
      </dsp:txXfrm>
    </dsp:sp>
    <dsp:sp modelId="{33651566-EC99-4909-AB4D-2B96C43D77C2}">
      <dsp:nvSpPr>
        <dsp:cNvPr id="0" name=""/>
        <dsp:cNvSpPr/>
      </dsp:nvSpPr>
      <dsp:spPr>
        <a:xfrm>
          <a:off x="35785" y="527289"/>
          <a:ext cx="91440" cy="788445"/>
        </a:xfrm>
        <a:custGeom>
          <a:avLst/>
          <a:gdLst/>
          <a:ahLst/>
          <a:cxnLst/>
          <a:rect l="0" t="0" r="0" b="0"/>
          <a:pathLst>
            <a:path>
              <a:moveTo>
                <a:pt x="45720" y="0"/>
              </a:moveTo>
              <a:lnTo>
                <a:pt x="45720" y="788445"/>
              </a:lnTo>
              <a:lnTo>
                <a:pt x="124564" y="78844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26AC198-2384-4C85-BD82-E56157B34857}">
      <dsp:nvSpPr>
        <dsp:cNvPr id="0" name=""/>
        <dsp:cNvSpPr/>
      </dsp:nvSpPr>
      <dsp:spPr>
        <a:xfrm>
          <a:off x="160349" y="1118623"/>
          <a:ext cx="630756" cy="39422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dirty="0"/>
            <a:t>Chewy Pharmacy</a:t>
          </a:r>
        </a:p>
      </dsp:txBody>
      <dsp:txXfrm>
        <a:off x="171895" y="1130169"/>
        <a:ext cx="607664" cy="371130"/>
      </dsp:txXfrm>
    </dsp:sp>
    <dsp:sp modelId="{B93ADF85-7319-4C97-9F1F-20FCEE9EDDF2}">
      <dsp:nvSpPr>
        <dsp:cNvPr id="0" name=""/>
        <dsp:cNvSpPr/>
      </dsp:nvSpPr>
      <dsp:spPr>
        <a:xfrm>
          <a:off x="35785" y="527289"/>
          <a:ext cx="91440" cy="1281223"/>
        </a:xfrm>
        <a:custGeom>
          <a:avLst/>
          <a:gdLst/>
          <a:ahLst/>
          <a:cxnLst/>
          <a:rect l="0" t="0" r="0" b="0"/>
          <a:pathLst>
            <a:path>
              <a:moveTo>
                <a:pt x="45720" y="0"/>
              </a:moveTo>
              <a:lnTo>
                <a:pt x="45720" y="1281223"/>
              </a:lnTo>
              <a:lnTo>
                <a:pt x="124564" y="128122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C0AE9D-48DC-4C0C-B8A9-AE07D8CDF695}">
      <dsp:nvSpPr>
        <dsp:cNvPr id="0" name=""/>
        <dsp:cNvSpPr/>
      </dsp:nvSpPr>
      <dsp:spPr>
        <a:xfrm>
          <a:off x="160349" y="1611401"/>
          <a:ext cx="630756" cy="39422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dirty="0"/>
            <a:t>Chewy Wholesale</a:t>
          </a:r>
        </a:p>
      </dsp:txBody>
      <dsp:txXfrm>
        <a:off x="171895" y="1622947"/>
        <a:ext cx="607664" cy="371130"/>
      </dsp:txXfrm>
    </dsp:sp>
    <dsp:sp modelId="{8E6870CF-A200-4E6B-A83E-8D17F3D499EB}">
      <dsp:nvSpPr>
        <dsp:cNvPr id="0" name=""/>
        <dsp:cNvSpPr/>
      </dsp:nvSpPr>
      <dsp:spPr>
        <a:xfrm>
          <a:off x="35785" y="527289"/>
          <a:ext cx="91440" cy="1774001"/>
        </a:xfrm>
        <a:custGeom>
          <a:avLst/>
          <a:gdLst/>
          <a:ahLst/>
          <a:cxnLst/>
          <a:rect l="0" t="0" r="0" b="0"/>
          <a:pathLst>
            <a:path>
              <a:moveTo>
                <a:pt x="45720" y="0"/>
              </a:moveTo>
              <a:lnTo>
                <a:pt x="45720" y="1774001"/>
              </a:lnTo>
              <a:lnTo>
                <a:pt x="124564" y="177400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4DF70F6-FDEA-428B-81EB-DD2BC43FEFE1}">
      <dsp:nvSpPr>
        <dsp:cNvPr id="0" name=""/>
        <dsp:cNvSpPr/>
      </dsp:nvSpPr>
      <dsp:spPr>
        <a:xfrm>
          <a:off x="160349" y="2104180"/>
          <a:ext cx="630756" cy="39422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dirty="0"/>
            <a:t>Chewy Retail</a:t>
          </a:r>
        </a:p>
      </dsp:txBody>
      <dsp:txXfrm>
        <a:off x="171895" y="2115726"/>
        <a:ext cx="607664" cy="371130"/>
      </dsp:txXfrm>
    </dsp:sp>
    <dsp:sp modelId="{3D8BDB76-A6B9-46DA-ABCC-05AA50E79751}">
      <dsp:nvSpPr>
        <dsp:cNvPr id="0" name=""/>
        <dsp:cNvSpPr/>
      </dsp:nvSpPr>
      <dsp:spPr>
        <a:xfrm>
          <a:off x="988217" y="133067"/>
          <a:ext cx="788445" cy="3942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All Chewy</a:t>
          </a:r>
        </a:p>
      </dsp:txBody>
      <dsp:txXfrm>
        <a:off x="999763" y="144613"/>
        <a:ext cx="765353" cy="371130"/>
      </dsp:txXfrm>
    </dsp:sp>
    <dsp:sp modelId="{8136C732-D9CC-483D-BD84-97449AA65D27}">
      <dsp:nvSpPr>
        <dsp:cNvPr id="0" name=""/>
        <dsp:cNvSpPr/>
      </dsp:nvSpPr>
      <dsp:spPr>
        <a:xfrm>
          <a:off x="1021342" y="527289"/>
          <a:ext cx="91440" cy="295666"/>
        </a:xfrm>
        <a:custGeom>
          <a:avLst/>
          <a:gdLst/>
          <a:ahLst/>
          <a:cxnLst/>
          <a:rect l="0" t="0" r="0" b="0"/>
          <a:pathLst>
            <a:path>
              <a:moveTo>
                <a:pt x="45720" y="0"/>
              </a:moveTo>
              <a:lnTo>
                <a:pt x="45720" y="295666"/>
              </a:lnTo>
              <a:lnTo>
                <a:pt x="124564" y="29566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97602FC-D067-447B-B5C6-B1880241CC18}">
      <dsp:nvSpPr>
        <dsp:cNvPr id="0" name=""/>
        <dsp:cNvSpPr/>
      </dsp:nvSpPr>
      <dsp:spPr>
        <a:xfrm>
          <a:off x="1145906" y="625845"/>
          <a:ext cx="630756" cy="39422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dirty="0"/>
            <a:t>Finance</a:t>
          </a:r>
        </a:p>
      </dsp:txBody>
      <dsp:txXfrm>
        <a:off x="1157452" y="637391"/>
        <a:ext cx="607664" cy="371130"/>
      </dsp:txXfrm>
    </dsp:sp>
    <dsp:sp modelId="{589D65D2-EF2C-4F09-A23D-C647D20E7AD8}">
      <dsp:nvSpPr>
        <dsp:cNvPr id="0" name=""/>
        <dsp:cNvSpPr/>
      </dsp:nvSpPr>
      <dsp:spPr>
        <a:xfrm>
          <a:off x="1021342" y="527289"/>
          <a:ext cx="91440" cy="788445"/>
        </a:xfrm>
        <a:custGeom>
          <a:avLst/>
          <a:gdLst/>
          <a:ahLst/>
          <a:cxnLst/>
          <a:rect l="0" t="0" r="0" b="0"/>
          <a:pathLst>
            <a:path>
              <a:moveTo>
                <a:pt x="45720" y="0"/>
              </a:moveTo>
              <a:lnTo>
                <a:pt x="45720" y="788445"/>
              </a:lnTo>
              <a:lnTo>
                <a:pt x="124564" y="78844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D4B799-6D67-42AC-8C2B-61363336647E}">
      <dsp:nvSpPr>
        <dsp:cNvPr id="0" name=""/>
        <dsp:cNvSpPr/>
      </dsp:nvSpPr>
      <dsp:spPr>
        <a:xfrm>
          <a:off x="1145906" y="1118623"/>
          <a:ext cx="630756" cy="39422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dirty="0"/>
            <a:t>HR</a:t>
          </a:r>
        </a:p>
      </dsp:txBody>
      <dsp:txXfrm>
        <a:off x="1157452" y="1130169"/>
        <a:ext cx="607664" cy="371130"/>
      </dsp:txXfrm>
    </dsp:sp>
    <dsp:sp modelId="{7A0066C9-59FF-4130-89B2-54FE7BB2A300}">
      <dsp:nvSpPr>
        <dsp:cNvPr id="0" name=""/>
        <dsp:cNvSpPr/>
      </dsp:nvSpPr>
      <dsp:spPr>
        <a:xfrm>
          <a:off x="1021342" y="527289"/>
          <a:ext cx="91440" cy="1281223"/>
        </a:xfrm>
        <a:custGeom>
          <a:avLst/>
          <a:gdLst/>
          <a:ahLst/>
          <a:cxnLst/>
          <a:rect l="0" t="0" r="0" b="0"/>
          <a:pathLst>
            <a:path>
              <a:moveTo>
                <a:pt x="45720" y="0"/>
              </a:moveTo>
              <a:lnTo>
                <a:pt x="45720" y="1281223"/>
              </a:lnTo>
              <a:lnTo>
                <a:pt x="124564" y="128122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D9DFAB-FAFD-4C39-8785-E2911578B952}">
      <dsp:nvSpPr>
        <dsp:cNvPr id="0" name=""/>
        <dsp:cNvSpPr/>
      </dsp:nvSpPr>
      <dsp:spPr>
        <a:xfrm>
          <a:off x="1145906" y="1611401"/>
          <a:ext cx="630756" cy="39422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dirty="0"/>
            <a:t>IT</a:t>
          </a:r>
        </a:p>
      </dsp:txBody>
      <dsp:txXfrm>
        <a:off x="1157452" y="1622947"/>
        <a:ext cx="607664" cy="371130"/>
      </dsp:txXfrm>
    </dsp:sp>
    <dsp:sp modelId="{A02D198C-13F0-4028-B319-B25E3AA89A3F}">
      <dsp:nvSpPr>
        <dsp:cNvPr id="0" name=""/>
        <dsp:cNvSpPr/>
      </dsp:nvSpPr>
      <dsp:spPr>
        <a:xfrm>
          <a:off x="1021342" y="527289"/>
          <a:ext cx="91440" cy="1774001"/>
        </a:xfrm>
        <a:custGeom>
          <a:avLst/>
          <a:gdLst/>
          <a:ahLst/>
          <a:cxnLst/>
          <a:rect l="0" t="0" r="0" b="0"/>
          <a:pathLst>
            <a:path>
              <a:moveTo>
                <a:pt x="45720" y="0"/>
              </a:moveTo>
              <a:lnTo>
                <a:pt x="45720" y="1774001"/>
              </a:lnTo>
              <a:lnTo>
                <a:pt x="124564" y="177400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470B46-4B89-4C23-8CDE-AA7B296E3C1C}">
      <dsp:nvSpPr>
        <dsp:cNvPr id="0" name=""/>
        <dsp:cNvSpPr/>
      </dsp:nvSpPr>
      <dsp:spPr>
        <a:xfrm>
          <a:off x="1145906" y="2104180"/>
          <a:ext cx="630756" cy="39422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dirty="0"/>
            <a:t>Product</a:t>
          </a:r>
        </a:p>
      </dsp:txBody>
      <dsp:txXfrm>
        <a:off x="1157452" y="2115726"/>
        <a:ext cx="607664" cy="371130"/>
      </dsp:txXfrm>
    </dsp:sp>
    <dsp:sp modelId="{C4DC94D2-62F3-4694-AE45-5BE8248EE538}">
      <dsp:nvSpPr>
        <dsp:cNvPr id="0" name=""/>
        <dsp:cNvSpPr/>
      </dsp:nvSpPr>
      <dsp:spPr>
        <a:xfrm>
          <a:off x="1973774" y="133067"/>
          <a:ext cx="788445" cy="3942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All Chewy</a:t>
          </a:r>
        </a:p>
      </dsp:txBody>
      <dsp:txXfrm>
        <a:off x="1985320" y="144613"/>
        <a:ext cx="765353" cy="371130"/>
      </dsp:txXfrm>
    </dsp:sp>
    <dsp:sp modelId="{F4D75BFD-98DA-424A-882B-87F213DD1000}">
      <dsp:nvSpPr>
        <dsp:cNvPr id="0" name=""/>
        <dsp:cNvSpPr/>
      </dsp:nvSpPr>
      <dsp:spPr>
        <a:xfrm>
          <a:off x="2006898" y="527289"/>
          <a:ext cx="91440" cy="295666"/>
        </a:xfrm>
        <a:custGeom>
          <a:avLst/>
          <a:gdLst/>
          <a:ahLst/>
          <a:cxnLst/>
          <a:rect l="0" t="0" r="0" b="0"/>
          <a:pathLst>
            <a:path>
              <a:moveTo>
                <a:pt x="45720" y="0"/>
              </a:moveTo>
              <a:lnTo>
                <a:pt x="45720" y="295666"/>
              </a:lnTo>
              <a:lnTo>
                <a:pt x="124564" y="29566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E7E7EE8-9A96-436C-8E42-449197C7544C}">
      <dsp:nvSpPr>
        <dsp:cNvPr id="0" name=""/>
        <dsp:cNvSpPr/>
      </dsp:nvSpPr>
      <dsp:spPr>
        <a:xfrm>
          <a:off x="2131463" y="625845"/>
          <a:ext cx="630756" cy="39422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dirty="0"/>
            <a:t>Corporate</a:t>
          </a:r>
        </a:p>
      </dsp:txBody>
      <dsp:txXfrm>
        <a:off x="2143009" y="637391"/>
        <a:ext cx="607664" cy="371130"/>
      </dsp:txXfrm>
    </dsp:sp>
    <dsp:sp modelId="{6029582C-8208-4FF2-893E-4CFCC14FD63D}">
      <dsp:nvSpPr>
        <dsp:cNvPr id="0" name=""/>
        <dsp:cNvSpPr/>
      </dsp:nvSpPr>
      <dsp:spPr>
        <a:xfrm>
          <a:off x="2006898" y="527289"/>
          <a:ext cx="91440" cy="788445"/>
        </a:xfrm>
        <a:custGeom>
          <a:avLst/>
          <a:gdLst/>
          <a:ahLst/>
          <a:cxnLst/>
          <a:rect l="0" t="0" r="0" b="0"/>
          <a:pathLst>
            <a:path>
              <a:moveTo>
                <a:pt x="45720" y="0"/>
              </a:moveTo>
              <a:lnTo>
                <a:pt x="45720" y="788445"/>
              </a:lnTo>
              <a:lnTo>
                <a:pt x="124564" y="78844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0A4993-4F7E-4EF4-943B-56ECBC137902}">
      <dsp:nvSpPr>
        <dsp:cNvPr id="0" name=""/>
        <dsp:cNvSpPr/>
      </dsp:nvSpPr>
      <dsp:spPr>
        <a:xfrm>
          <a:off x="2131463" y="1118623"/>
          <a:ext cx="630756" cy="39422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dirty="0"/>
            <a:t>Customer Service</a:t>
          </a:r>
        </a:p>
      </dsp:txBody>
      <dsp:txXfrm>
        <a:off x="2143009" y="1130169"/>
        <a:ext cx="607664" cy="371130"/>
      </dsp:txXfrm>
    </dsp:sp>
    <dsp:sp modelId="{27560701-36AF-499A-8D95-3051BB24214C}">
      <dsp:nvSpPr>
        <dsp:cNvPr id="0" name=""/>
        <dsp:cNvSpPr/>
      </dsp:nvSpPr>
      <dsp:spPr>
        <a:xfrm>
          <a:off x="2006898" y="527289"/>
          <a:ext cx="91440" cy="1281223"/>
        </a:xfrm>
        <a:custGeom>
          <a:avLst/>
          <a:gdLst/>
          <a:ahLst/>
          <a:cxnLst/>
          <a:rect l="0" t="0" r="0" b="0"/>
          <a:pathLst>
            <a:path>
              <a:moveTo>
                <a:pt x="45720" y="0"/>
              </a:moveTo>
              <a:lnTo>
                <a:pt x="45720" y="1281223"/>
              </a:lnTo>
              <a:lnTo>
                <a:pt x="124564" y="128122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BB167B3-2FBE-4806-86BC-A53C3A6DD118}">
      <dsp:nvSpPr>
        <dsp:cNvPr id="0" name=""/>
        <dsp:cNvSpPr/>
      </dsp:nvSpPr>
      <dsp:spPr>
        <a:xfrm>
          <a:off x="2131463" y="1611401"/>
          <a:ext cx="630756" cy="39422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dirty="0"/>
            <a:t>Fulfillment Center</a:t>
          </a:r>
        </a:p>
      </dsp:txBody>
      <dsp:txXfrm>
        <a:off x="2143009" y="1622947"/>
        <a:ext cx="607664" cy="371130"/>
      </dsp:txXfrm>
    </dsp:sp>
    <dsp:sp modelId="{B25EB700-D3A5-4BEB-84D7-364F0BA2E265}">
      <dsp:nvSpPr>
        <dsp:cNvPr id="0" name=""/>
        <dsp:cNvSpPr/>
      </dsp:nvSpPr>
      <dsp:spPr>
        <a:xfrm>
          <a:off x="2959330" y="133067"/>
          <a:ext cx="788445" cy="3942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Chewy Inc.</a:t>
          </a:r>
        </a:p>
      </dsp:txBody>
      <dsp:txXfrm>
        <a:off x="2970876" y="144613"/>
        <a:ext cx="765353" cy="371130"/>
      </dsp:txXfrm>
    </dsp:sp>
    <dsp:sp modelId="{C466F92E-0E4C-4E02-A982-679379E35750}">
      <dsp:nvSpPr>
        <dsp:cNvPr id="0" name=""/>
        <dsp:cNvSpPr/>
      </dsp:nvSpPr>
      <dsp:spPr>
        <a:xfrm>
          <a:off x="2992455" y="527289"/>
          <a:ext cx="91440" cy="295666"/>
        </a:xfrm>
        <a:custGeom>
          <a:avLst/>
          <a:gdLst/>
          <a:ahLst/>
          <a:cxnLst/>
          <a:rect l="0" t="0" r="0" b="0"/>
          <a:pathLst>
            <a:path>
              <a:moveTo>
                <a:pt x="45720" y="0"/>
              </a:moveTo>
              <a:lnTo>
                <a:pt x="45720" y="295666"/>
              </a:lnTo>
              <a:lnTo>
                <a:pt x="124564" y="29566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EC77D4A-7AAD-439E-9A10-BCD805F479BE}">
      <dsp:nvSpPr>
        <dsp:cNvPr id="0" name=""/>
        <dsp:cNvSpPr/>
      </dsp:nvSpPr>
      <dsp:spPr>
        <a:xfrm>
          <a:off x="3117019" y="625845"/>
          <a:ext cx="630756" cy="39422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dirty="0"/>
            <a:t>Corporate</a:t>
          </a:r>
        </a:p>
      </dsp:txBody>
      <dsp:txXfrm>
        <a:off x="3128565" y="637391"/>
        <a:ext cx="607664" cy="371130"/>
      </dsp:txXfrm>
    </dsp:sp>
    <dsp:sp modelId="{C1051ECB-C31B-4BC7-9EF5-276944B22AFF}">
      <dsp:nvSpPr>
        <dsp:cNvPr id="0" name=""/>
        <dsp:cNvSpPr/>
      </dsp:nvSpPr>
      <dsp:spPr>
        <a:xfrm>
          <a:off x="2992455" y="527289"/>
          <a:ext cx="91440" cy="788445"/>
        </a:xfrm>
        <a:custGeom>
          <a:avLst/>
          <a:gdLst/>
          <a:ahLst/>
          <a:cxnLst/>
          <a:rect l="0" t="0" r="0" b="0"/>
          <a:pathLst>
            <a:path>
              <a:moveTo>
                <a:pt x="45720" y="0"/>
              </a:moveTo>
              <a:lnTo>
                <a:pt x="45720" y="788445"/>
              </a:lnTo>
              <a:lnTo>
                <a:pt x="124564" y="78844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FC5AF7-6578-4013-B94C-4081EF9E7677}">
      <dsp:nvSpPr>
        <dsp:cNvPr id="0" name=""/>
        <dsp:cNvSpPr/>
      </dsp:nvSpPr>
      <dsp:spPr>
        <a:xfrm>
          <a:off x="3117019" y="1118623"/>
          <a:ext cx="630756" cy="39422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dirty="0"/>
            <a:t>Card Writers</a:t>
          </a:r>
        </a:p>
      </dsp:txBody>
      <dsp:txXfrm>
        <a:off x="3128565" y="1130169"/>
        <a:ext cx="607664" cy="371130"/>
      </dsp:txXfrm>
    </dsp:sp>
    <dsp:sp modelId="{D8B9435B-CD38-438F-9DC0-9865FF547AE6}">
      <dsp:nvSpPr>
        <dsp:cNvPr id="0" name=""/>
        <dsp:cNvSpPr/>
      </dsp:nvSpPr>
      <dsp:spPr>
        <a:xfrm>
          <a:off x="2992455" y="527289"/>
          <a:ext cx="91440" cy="1281223"/>
        </a:xfrm>
        <a:custGeom>
          <a:avLst/>
          <a:gdLst/>
          <a:ahLst/>
          <a:cxnLst/>
          <a:rect l="0" t="0" r="0" b="0"/>
          <a:pathLst>
            <a:path>
              <a:moveTo>
                <a:pt x="45720" y="0"/>
              </a:moveTo>
              <a:lnTo>
                <a:pt x="45720" y="1281223"/>
              </a:lnTo>
              <a:lnTo>
                <a:pt x="124564" y="128122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0D033E-FB57-41FC-AC92-285DA66B870F}">
      <dsp:nvSpPr>
        <dsp:cNvPr id="0" name=""/>
        <dsp:cNvSpPr/>
      </dsp:nvSpPr>
      <dsp:spPr>
        <a:xfrm>
          <a:off x="3117019" y="1611401"/>
          <a:ext cx="630756" cy="39422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dirty="0"/>
            <a:t>Customer Service</a:t>
          </a:r>
        </a:p>
      </dsp:txBody>
      <dsp:txXfrm>
        <a:off x="3128565" y="1622947"/>
        <a:ext cx="607664" cy="371130"/>
      </dsp:txXfrm>
    </dsp:sp>
    <dsp:sp modelId="{672C9A5A-1D13-4F65-B309-19C3EDCE9610}">
      <dsp:nvSpPr>
        <dsp:cNvPr id="0" name=""/>
        <dsp:cNvSpPr/>
      </dsp:nvSpPr>
      <dsp:spPr>
        <a:xfrm>
          <a:off x="2992455" y="527289"/>
          <a:ext cx="91440" cy="1774001"/>
        </a:xfrm>
        <a:custGeom>
          <a:avLst/>
          <a:gdLst/>
          <a:ahLst/>
          <a:cxnLst/>
          <a:rect l="0" t="0" r="0" b="0"/>
          <a:pathLst>
            <a:path>
              <a:moveTo>
                <a:pt x="45720" y="0"/>
              </a:moveTo>
              <a:lnTo>
                <a:pt x="45720" y="1774001"/>
              </a:lnTo>
              <a:lnTo>
                <a:pt x="124564" y="177400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157240-9B89-45BD-B8C6-FADB8E95873B}">
      <dsp:nvSpPr>
        <dsp:cNvPr id="0" name=""/>
        <dsp:cNvSpPr/>
      </dsp:nvSpPr>
      <dsp:spPr>
        <a:xfrm>
          <a:off x="3117019" y="2104180"/>
          <a:ext cx="630756" cy="39422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dirty="0"/>
            <a:t>Fulfillment Center</a:t>
          </a:r>
        </a:p>
      </dsp:txBody>
      <dsp:txXfrm>
        <a:off x="3128565" y="2115726"/>
        <a:ext cx="607664" cy="371130"/>
      </dsp:txXfrm>
    </dsp:sp>
    <dsp:sp modelId="{F981179C-C827-4F94-95B2-89FCA366EBE4}">
      <dsp:nvSpPr>
        <dsp:cNvPr id="0" name=""/>
        <dsp:cNvSpPr/>
      </dsp:nvSpPr>
      <dsp:spPr>
        <a:xfrm>
          <a:off x="3944887" y="133067"/>
          <a:ext cx="788445" cy="3942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Sumit S.</a:t>
          </a:r>
        </a:p>
      </dsp:txBody>
      <dsp:txXfrm>
        <a:off x="3956433" y="144613"/>
        <a:ext cx="765353" cy="371130"/>
      </dsp:txXfrm>
    </dsp:sp>
    <dsp:sp modelId="{5CAF2D5A-379E-40A4-B58C-F737E4F38225}">
      <dsp:nvSpPr>
        <dsp:cNvPr id="0" name=""/>
        <dsp:cNvSpPr/>
      </dsp:nvSpPr>
      <dsp:spPr>
        <a:xfrm>
          <a:off x="3978012" y="527289"/>
          <a:ext cx="91440" cy="295666"/>
        </a:xfrm>
        <a:custGeom>
          <a:avLst/>
          <a:gdLst/>
          <a:ahLst/>
          <a:cxnLst/>
          <a:rect l="0" t="0" r="0" b="0"/>
          <a:pathLst>
            <a:path>
              <a:moveTo>
                <a:pt x="45720" y="0"/>
              </a:moveTo>
              <a:lnTo>
                <a:pt x="45720" y="295666"/>
              </a:lnTo>
              <a:lnTo>
                <a:pt x="124564" y="29566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213DB4-D68B-4F6F-9B35-AF3E1F9B6513}">
      <dsp:nvSpPr>
        <dsp:cNvPr id="0" name=""/>
        <dsp:cNvSpPr/>
      </dsp:nvSpPr>
      <dsp:spPr>
        <a:xfrm>
          <a:off x="4102576" y="625845"/>
          <a:ext cx="630756" cy="39422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dirty="0"/>
            <a:t>John G.</a:t>
          </a:r>
        </a:p>
      </dsp:txBody>
      <dsp:txXfrm>
        <a:off x="4114122" y="637391"/>
        <a:ext cx="607664" cy="371130"/>
      </dsp:txXfrm>
    </dsp:sp>
    <dsp:sp modelId="{405B88ED-DAC0-40E3-A566-CE02D46339B7}">
      <dsp:nvSpPr>
        <dsp:cNvPr id="0" name=""/>
        <dsp:cNvSpPr/>
      </dsp:nvSpPr>
      <dsp:spPr>
        <a:xfrm>
          <a:off x="3978012" y="527289"/>
          <a:ext cx="91440" cy="788445"/>
        </a:xfrm>
        <a:custGeom>
          <a:avLst/>
          <a:gdLst/>
          <a:ahLst/>
          <a:cxnLst/>
          <a:rect l="0" t="0" r="0" b="0"/>
          <a:pathLst>
            <a:path>
              <a:moveTo>
                <a:pt x="45720" y="0"/>
              </a:moveTo>
              <a:lnTo>
                <a:pt x="45720" y="788445"/>
              </a:lnTo>
              <a:lnTo>
                <a:pt x="124564" y="78844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0E91F9-3BA7-4082-89EB-DB460F5AA7CF}">
      <dsp:nvSpPr>
        <dsp:cNvPr id="0" name=""/>
        <dsp:cNvSpPr/>
      </dsp:nvSpPr>
      <dsp:spPr>
        <a:xfrm>
          <a:off x="4102576" y="1118623"/>
          <a:ext cx="630756" cy="39422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dirty="0"/>
            <a:t>Mario M.</a:t>
          </a:r>
        </a:p>
      </dsp:txBody>
      <dsp:txXfrm>
        <a:off x="4114122" y="1130169"/>
        <a:ext cx="607664" cy="371130"/>
      </dsp:txXfrm>
    </dsp:sp>
    <dsp:sp modelId="{58BDE554-132B-4DA1-AAFC-9A6677337D97}">
      <dsp:nvSpPr>
        <dsp:cNvPr id="0" name=""/>
        <dsp:cNvSpPr/>
      </dsp:nvSpPr>
      <dsp:spPr>
        <a:xfrm>
          <a:off x="3978012" y="527289"/>
          <a:ext cx="91440" cy="1281223"/>
        </a:xfrm>
        <a:custGeom>
          <a:avLst/>
          <a:gdLst/>
          <a:ahLst/>
          <a:cxnLst/>
          <a:rect l="0" t="0" r="0" b="0"/>
          <a:pathLst>
            <a:path>
              <a:moveTo>
                <a:pt x="45720" y="0"/>
              </a:moveTo>
              <a:lnTo>
                <a:pt x="45720" y="1281223"/>
              </a:lnTo>
              <a:lnTo>
                <a:pt x="124564" y="128122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0C835F7-8022-403C-BB28-4E833885E248}">
      <dsp:nvSpPr>
        <dsp:cNvPr id="0" name=""/>
        <dsp:cNvSpPr/>
      </dsp:nvSpPr>
      <dsp:spPr>
        <a:xfrm>
          <a:off x="4102576" y="1611401"/>
          <a:ext cx="630756" cy="39422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dirty="0"/>
            <a:t>Satish M.</a:t>
          </a:r>
        </a:p>
      </dsp:txBody>
      <dsp:txXfrm>
        <a:off x="4114122" y="1622947"/>
        <a:ext cx="607664" cy="371130"/>
      </dsp:txXfrm>
    </dsp:sp>
    <dsp:sp modelId="{2EDCC7F6-C9AB-45EC-9485-CD040F4E4E0B}">
      <dsp:nvSpPr>
        <dsp:cNvPr id="0" name=""/>
        <dsp:cNvSpPr/>
      </dsp:nvSpPr>
      <dsp:spPr>
        <a:xfrm>
          <a:off x="3978012" y="527289"/>
          <a:ext cx="91440" cy="1774001"/>
        </a:xfrm>
        <a:custGeom>
          <a:avLst/>
          <a:gdLst/>
          <a:ahLst/>
          <a:cxnLst/>
          <a:rect l="0" t="0" r="0" b="0"/>
          <a:pathLst>
            <a:path>
              <a:moveTo>
                <a:pt x="45720" y="0"/>
              </a:moveTo>
              <a:lnTo>
                <a:pt x="45720" y="1774001"/>
              </a:lnTo>
              <a:lnTo>
                <a:pt x="124564" y="177400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BDE1C1-6B8E-40B7-A646-6641EB16EEB3}">
      <dsp:nvSpPr>
        <dsp:cNvPr id="0" name=""/>
        <dsp:cNvSpPr/>
      </dsp:nvSpPr>
      <dsp:spPr>
        <a:xfrm>
          <a:off x="4102576" y="2104180"/>
          <a:ext cx="630756" cy="39422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dirty="0"/>
            <a:t>Etc.</a:t>
          </a:r>
        </a:p>
      </dsp:txBody>
      <dsp:txXfrm>
        <a:off x="4114122" y="2115726"/>
        <a:ext cx="607664" cy="371130"/>
      </dsp:txXfrm>
    </dsp:sp>
    <dsp:sp modelId="{0E0D2E0D-E876-4A19-A6E7-4143290FC7A1}">
      <dsp:nvSpPr>
        <dsp:cNvPr id="0" name=""/>
        <dsp:cNvSpPr/>
      </dsp:nvSpPr>
      <dsp:spPr>
        <a:xfrm>
          <a:off x="4930444" y="133067"/>
          <a:ext cx="788445" cy="3942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All Site</a:t>
          </a:r>
        </a:p>
      </dsp:txBody>
      <dsp:txXfrm>
        <a:off x="4941990" y="144613"/>
        <a:ext cx="765353" cy="371130"/>
      </dsp:txXfrm>
    </dsp:sp>
    <dsp:sp modelId="{FE61D127-A1D1-4B19-ABFA-DBBD476799CB}">
      <dsp:nvSpPr>
        <dsp:cNvPr id="0" name=""/>
        <dsp:cNvSpPr/>
      </dsp:nvSpPr>
      <dsp:spPr>
        <a:xfrm>
          <a:off x="4963568" y="527289"/>
          <a:ext cx="91440" cy="295666"/>
        </a:xfrm>
        <a:custGeom>
          <a:avLst/>
          <a:gdLst/>
          <a:ahLst/>
          <a:cxnLst/>
          <a:rect l="0" t="0" r="0" b="0"/>
          <a:pathLst>
            <a:path>
              <a:moveTo>
                <a:pt x="45720" y="0"/>
              </a:moveTo>
              <a:lnTo>
                <a:pt x="45720" y="295666"/>
              </a:lnTo>
              <a:lnTo>
                <a:pt x="124564" y="29566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AFF809-BB87-4CA5-B7C4-A0ED76616B60}">
      <dsp:nvSpPr>
        <dsp:cNvPr id="0" name=""/>
        <dsp:cNvSpPr/>
      </dsp:nvSpPr>
      <dsp:spPr>
        <a:xfrm>
          <a:off x="5088133" y="625845"/>
          <a:ext cx="630756" cy="39422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dirty="0"/>
            <a:t>Corporate</a:t>
          </a:r>
        </a:p>
      </dsp:txBody>
      <dsp:txXfrm>
        <a:off x="5099679" y="637391"/>
        <a:ext cx="607664" cy="371130"/>
      </dsp:txXfrm>
    </dsp:sp>
    <dsp:sp modelId="{4C218E34-BC9C-4701-AC87-F7F0F1DDB3DD}">
      <dsp:nvSpPr>
        <dsp:cNvPr id="0" name=""/>
        <dsp:cNvSpPr/>
      </dsp:nvSpPr>
      <dsp:spPr>
        <a:xfrm>
          <a:off x="4963568" y="527289"/>
          <a:ext cx="91440" cy="788445"/>
        </a:xfrm>
        <a:custGeom>
          <a:avLst/>
          <a:gdLst/>
          <a:ahLst/>
          <a:cxnLst/>
          <a:rect l="0" t="0" r="0" b="0"/>
          <a:pathLst>
            <a:path>
              <a:moveTo>
                <a:pt x="45720" y="0"/>
              </a:moveTo>
              <a:lnTo>
                <a:pt x="45720" y="788445"/>
              </a:lnTo>
              <a:lnTo>
                <a:pt x="124564" y="78844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C61D56-D688-45DF-B00E-652C5EC1EA82}">
      <dsp:nvSpPr>
        <dsp:cNvPr id="0" name=""/>
        <dsp:cNvSpPr/>
      </dsp:nvSpPr>
      <dsp:spPr>
        <a:xfrm>
          <a:off x="5088133" y="1118623"/>
          <a:ext cx="630756" cy="39422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dirty="0"/>
            <a:t>Customer Service</a:t>
          </a:r>
        </a:p>
      </dsp:txBody>
      <dsp:txXfrm>
        <a:off x="5099679" y="1130169"/>
        <a:ext cx="607664" cy="371130"/>
      </dsp:txXfrm>
    </dsp:sp>
    <dsp:sp modelId="{C078CF18-95F8-4898-9908-0533F780EE61}">
      <dsp:nvSpPr>
        <dsp:cNvPr id="0" name=""/>
        <dsp:cNvSpPr/>
      </dsp:nvSpPr>
      <dsp:spPr>
        <a:xfrm>
          <a:off x="4963568" y="527289"/>
          <a:ext cx="91440" cy="1281223"/>
        </a:xfrm>
        <a:custGeom>
          <a:avLst/>
          <a:gdLst/>
          <a:ahLst/>
          <a:cxnLst/>
          <a:rect l="0" t="0" r="0" b="0"/>
          <a:pathLst>
            <a:path>
              <a:moveTo>
                <a:pt x="45720" y="0"/>
              </a:moveTo>
              <a:lnTo>
                <a:pt x="45720" y="1281223"/>
              </a:lnTo>
              <a:lnTo>
                <a:pt x="124564" y="128122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2817DA-3504-49B5-8DCD-71803E4B1676}">
      <dsp:nvSpPr>
        <dsp:cNvPr id="0" name=""/>
        <dsp:cNvSpPr/>
      </dsp:nvSpPr>
      <dsp:spPr>
        <a:xfrm>
          <a:off x="5088133" y="1611401"/>
          <a:ext cx="630756" cy="39422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dirty="0"/>
            <a:t>Fulfillment Center</a:t>
          </a:r>
        </a:p>
      </dsp:txBody>
      <dsp:txXfrm>
        <a:off x="5099679" y="1622947"/>
        <a:ext cx="607664" cy="371130"/>
      </dsp:txXfrm>
    </dsp:sp>
    <dsp:sp modelId="{A3BB2305-3C34-46BA-BA55-7867663C4CD4}">
      <dsp:nvSpPr>
        <dsp:cNvPr id="0" name=""/>
        <dsp:cNvSpPr/>
      </dsp:nvSpPr>
      <dsp:spPr>
        <a:xfrm>
          <a:off x="4963568" y="527289"/>
          <a:ext cx="91440" cy="1786956"/>
        </a:xfrm>
        <a:custGeom>
          <a:avLst/>
          <a:gdLst/>
          <a:ahLst/>
          <a:cxnLst/>
          <a:rect l="0" t="0" r="0" b="0"/>
          <a:pathLst>
            <a:path>
              <a:moveTo>
                <a:pt x="45720" y="0"/>
              </a:moveTo>
              <a:lnTo>
                <a:pt x="45720" y="1786956"/>
              </a:lnTo>
              <a:lnTo>
                <a:pt x="97965" y="178695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143278-A0BE-49A7-BD66-2F5D2ADBEC90}">
      <dsp:nvSpPr>
        <dsp:cNvPr id="0" name=""/>
        <dsp:cNvSpPr/>
      </dsp:nvSpPr>
      <dsp:spPr>
        <a:xfrm>
          <a:off x="5061534" y="2117134"/>
          <a:ext cx="630756" cy="39422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dirty="0"/>
            <a:t>Chewy Pharmacy</a:t>
          </a:r>
        </a:p>
      </dsp:txBody>
      <dsp:txXfrm>
        <a:off x="5073080" y="2128680"/>
        <a:ext cx="607664" cy="371130"/>
      </dsp:txXfrm>
    </dsp:sp>
    <dsp:sp modelId="{A4678E1C-339C-46DD-B312-FBB79092341D}">
      <dsp:nvSpPr>
        <dsp:cNvPr id="0" name=""/>
        <dsp:cNvSpPr/>
      </dsp:nvSpPr>
      <dsp:spPr>
        <a:xfrm>
          <a:off x="5916000" y="133067"/>
          <a:ext cx="788445" cy="3942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All Locations</a:t>
          </a:r>
        </a:p>
      </dsp:txBody>
      <dsp:txXfrm>
        <a:off x="5927546" y="144613"/>
        <a:ext cx="765353" cy="371130"/>
      </dsp:txXfrm>
    </dsp:sp>
    <dsp:sp modelId="{70CDD086-ED46-489A-A4E3-6D1AD1F5623E}">
      <dsp:nvSpPr>
        <dsp:cNvPr id="0" name=""/>
        <dsp:cNvSpPr/>
      </dsp:nvSpPr>
      <dsp:spPr>
        <a:xfrm>
          <a:off x="5949125" y="527289"/>
          <a:ext cx="91440" cy="295666"/>
        </a:xfrm>
        <a:custGeom>
          <a:avLst/>
          <a:gdLst/>
          <a:ahLst/>
          <a:cxnLst/>
          <a:rect l="0" t="0" r="0" b="0"/>
          <a:pathLst>
            <a:path>
              <a:moveTo>
                <a:pt x="45720" y="0"/>
              </a:moveTo>
              <a:lnTo>
                <a:pt x="45720" y="295666"/>
              </a:lnTo>
              <a:lnTo>
                <a:pt x="124564" y="29566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9AAAEC8-2665-46ED-9794-65E2DC787D7B}">
      <dsp:nvSpPr>
        <dsp:cNvPr id="0" name=""/>
        <dsp:cNvSpPr/>
      </dsp:nvSpPr>
      <dsp:spPr>
        <a:xfrm>
          <a:off x="6073689" y="625845"/>
          <a:ext cx="630756" cy="39422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dirty="0"/>
            <a:t>FLL1</a:t>
          </a:r>
        </a:p>
      </dsp:txBody>
      <dsp:txXfrm>
        <a:off x="6085235" y="637391"/>
        <a:ext cx="607664" cy="371130"/>
      </dsp:txXfrm>
    </dsp:sp>
    <dsp:sp modelId="{546075FF-0E16-49A5-B8FF-00A05B22AA45}">
      <dsp:nvSpPr>
        <dsp:cNvPr id="0" name=""/>
        <dsp:cNvSpPr/>
      </dsp:nvSpPr>
      <dsp:spPr>
        <a:xfrm>
          <a:off x="5949125" y="527289"/>
          <a:ext cx="91440" cy="788445"/>
        </a:xfrm>
        <a:custGeom>
          <a:avLst/>
          <a:gdLst/>
          <a:ahLst/>
          <a:cxnLst/>
          <a:rect l="0" t="0" r="0" b="0"/>
          <a:pathLst>
            <a:path>
              <a:moveTo>
                <a:pt x="45720" y="0"/>
              </a:moveTo>
              <a:lnTo>
                <a:pt x="45720" y="788445"/>
              </a:lnTo>
              <a:lnTo>
                <a:pt x="124564" y="78844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B957C18-D30E-48ED-953E-19B8DECB8DB3}">
      <dsp:nvSpPr>
        <dsp:cNvPr id="0" name=""/>
        <dsp:cNvSpPr/>
      </dsp:nvSpPr>
      <dsp:spPr>
        <a:xfrm>
          <a:off x="6073689" y="1118623"/>
          <a:ext cx="630756" cy="39422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dirty="0"/>
            <a:t>BOS1</a:t>
          </a:r>
        </a:p>
      </dsp:txBody>
      <dsp:txXfrm>
        <a:off x="6085235" y="1130169"/>
        <a:ext cx="607664" cy="371130"/>
      </dsp:txXfrm>
    </dsp:sp>
    <dsp:sp modelId="{98DCC669-0DFF-4B51-B082-6D2DCB43580B}">
      <dsp:nvSpPr>
        <dsp:cNvPr id="0" name=""/>
        <dsp:cNvSpPr/>
      </dsp:nvSpPr>
      <dsp:spPr>
        <a:xfrm>
          <a:off x="5949125" y="527289"/>
          <a:ext cx="91440" cy="1281223"/>
        </a:xfrm>
        <a:custGeom>
          <a:avLst/>
          <a:gdLst/>
          <a:ahLst/>
          <a:cxnLst/>
          <a:rect l="0" t="0" r="0" b="0"/>
          <a:pathLst>
            <a:path>
              <a:moveTo>
                <a:pt x="45720" y="0"/>
              </a:moveTo>
              <a:lnTo>
                <a:pt x="45720" y="1281223"/>
              </a:lnTo>
              <a:lnTo>
                <a:pt x="124564" y="128122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C2A249-A7DE-405F-879B-C6C9400CB5C0}">
      <dsp:nvSpPr>
        <dsp:cNvPr id="0" name=""/>
        <dsp:cNvSpPr/>
      </dsp:nvSpPr>
      <dsp:spPr>
        <a:xfrm>
          <a:off x="6073689" y="1611401"/>
          <a:ext cx="630756" cy="39422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dirty="0"/>
            <a:t>FLL3</a:t>
          </a:r>
        </a:p>
      </dsp:txBody>
      <dsp:txXfrm>
        <a:off x="6085235" y="1622947"/>
        <a:ext cx="607664" cy="371130"/>
      </dsp:txXfrm>
    </dsp:sp>
    <dsp:sp modelId="{35F784D0-8BE2-48DA-B7C8-90B5C6CCB28D}">
      <dsp:nvSpPr>
        <dsp:cNvPr id="0" name=""/>
        <dsp:cNvSpPr/>
      </dsp:nvSpPr>
      <dsp:spPr>
        <a:xfrm>
          <a:off x="5949125" y="527289"/>
          <a:ext cx="91440" cy="1774001"/>
        </a:xfrm>
        <a:custGeom>
          <a:avLst/>
          <a:gdLst/>
          <a:ahLst/>
          <a:cxnLst/>
          <a:rect l="0" t="0" r="0" b="0"/>
          <a:pathLst>
            <a:path>
              <a:moveTo>
                <a:pt x="45720" y="0"/>
              </a:moveTo>
              <a:lnTo>
                <a:pt x="45720" y="1774001"/>
              </a:lnTo>
              <a:lnTo>
                <a:pt x="124564" y="177400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110F1E-E7FE-4DE3-A54A-2C8FD39BA335}">
      <dsp:nvSpPr>
        <dsp:cNvPr id="0" name=""/>
        <dsp:cNvSpPr/>
      </dsp:nvSpPr>
      <dsp:spPr>
        <a:xfrm>
          <a:off x="6073689" y="2104180"/>
          <a:ext cx="630756" cy="394222"/>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0160" rIns="15240" bIns="10160" numCol="1" spcCol="1270" anchor="ctr" anchorCtr="0">
          <a:noAutofit/>
        </a:bodyPr>
        <a:lstStyle/>
        <a:p>
          <a:pPr marL="0" lvl="0" indent="0" algn="ctr" defTabSz="355600">
            <a:lnSpc>
              <a:spcPct val="90000"/>
            </a:lnSpc>
            <a:spcBef>
              <a:spcPct val="0"/>
            </a:spcBef>
            <a:spcAft>
              <a:spcPct val="35000"/>
            </a:spcAft>
            <a:buNone/>
          </a:pPr>
          <a:r>
            <a:rPr lang="en-US" sz="800" kern="1200" dirty="0"/>
            <a:t>Etc.</a:t>
          </a:r>
        </a:p>
      </dsp:txBody>
      <dsp:txXfrm>
        <a:off x="6085235" y="2115726"/>
        <a:ext cx="607664" cy="3711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245FFC-7DA5-C84E-9049-0A524D333EE4}">
      <dsp:nvSpPr>
        <dsp:cNvPr id="0" name=""/>
        <dsp:cNvSpPr/>
      </dsp:nvSpPr>
      <dsp:spPr>
        <a:xfrm>
          <a:off x="1197666" y="0"/>
          <a:ext cx="1197666" cy="760210"/>
        </a:xfrm>
        <a:prstGeom prst="trapezoid">
          <a:avLst>
            <a:gd name="adj" fmla="val 78772"/>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dirty="0">
              <a:solidFill>
                <a:srgbClr val="000000"/>
              </a:solidFill>
            </a:rPr>
            <a:t>Mart Layer</a:t>
          </a:r>
        </a:p>
      </dsp:txBody>
      <dsp:txXfrm>
        <a:off x="1197666" y="0"/>
        <a:ext cx="1197666" cy="760210"/>
      </dsp:txXfrm>
    </dsp:sp>
    <dsp:sp modelId="{9CE17C49-1326-6349-9C1B-D9783720662D}">
      <dsp:nvSpPr>
        <dsp:cNvPr id="0" name=""/>
        <dsp:cNvSpPr/>
      </dsp:nvSpPr>
      <dsp:spPr>
        <a:xfrm>
          <a:off x="598833" y="760210"/>
          <a:ext cx="2395333" cy="760210"/>
        </a:xfrm>
        <a:prstGeom prst="trapezoid">
          <a:avLst>
            <a:gd name="adj" fmla="val 78772"/>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dirty="0">
              <a:solidFill>
                <a:srgbClr val="000000"/>
              </a:solidFill>
            </a:rPr>
            <a:t>Integrated Layer</a:t>
          </a:r>
        </a:p>
      </dsp:txBody>
      <dsp:txXfrm>
        <a:off x="1018016" y="760210"/>
        <a:ext cx="1556966" cy="760210"/>
      </dsp:txXfrm>
    </dsp:sp>
    <dsp:sp modelId="{346D844E-DFAA-1F45-9619-41A7328D0E54}">
      <dsp:nvSpPr>
        <dsp:cNvPr id="0" name=""/>
        <dsp:cNvSpPr/>
      </dsp:nvSpPr>
      <dsp:spPr>
        <a:xfrm>
          <a:off x="0" y="1520421"/>
          <a:ext cx="3593000" cy="760210"/>
        </a:xfrm>
        <a:prstGeom prst="trapezoid">
          <a:avLst>
            <a:gd name="adj" fmla="val 78772"/>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dirty="0">
              <a:solidFill>
                <a:srgbClr val="000000"/>
              </a:solidFill>
            </a:rPr>
            <a:t>Operational Layer</a:t>
          </a:r>
        </a:p>
      </dsp:txBody>
      <dsp:txXfrm>
        <a:off x="628774" y="1520421"/>
        <a:ext cx="2335450" cy="76021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2568A6D7-8F55-F248-B1B6-12FCA172AFB6}" type="datetimeFigureOut">
              <a:rPr lang="en-US" smtClean="0"/>
              <a:t>8/12/2021</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B8766BCA-5F8A-FB41-A2EE-2F6317DAE861}" type="slidenum">
              <a:rPr lang="en-US" smtClean="0"/>
              <a:t>‹#›</a:t>
            </a:fld>
            <a:endParaRPr lang="en-US"/>
          </a:p>
        </p:txBody>
      </p:sp>
    </p:spTree>
    <p:extLst>
      <p:ext uri="{BB962C8B-B14F-4D97-AF65-F5344CB8AC3E}">
        <p14:creationId xmlns:p14="http://schemas.microsoft.com/office/powerpoint/2010/main" val="1996945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statement and associated Goals</a:t>
            </a:r>
          </a:p>
          <a:p>
            <a:endParaRPr lang="en-US" dirty="0"/>
          </a:p>
          <a:p>
            <a:r>
              <a:rPr lang="en-US" dirty="0"/>
              <a:t>How does Finance get Oracle Location Codes to align to TMs?</a:t>
            </a:r>
          </a:p>
          <a:p>
            <a:endParaRPr lang="en-US" dirty="0"/>
          </a:p>
        </p:txBody>
      </p:sp>
      <p:sp>
        <p:nvSpPr>
          <p:cNvPr id="4" name="Slide Number Placeholder 3"/>
          <p:cNvSpPr>
            <a:spLocks noGrp="1"/>
          </p:cNvSpPr>
          <p:nvPr>
            <p:ph type="sldNum" sz="quarter" idx="5"/>
          </p:nvPr>
        </p:nvSpPr>
        <p:spPr/>
        <p:txBody>
          <a:bodyPr/>
          <a:lstStyle/>
          <a:p>
            <a:fld id="{B8766BCA-5F8A-FB41-A2EE-2F6317DAE861}" type="slidenum">
              <a:rPr lang="en-US" smtClean="0"/>
              <a:t>3</a:t>
            </a:fld>
            <a:endParaRPr lang="en-US"/>
          </a:p>
        </p:txBody>
      </p:sp>
    </p:spTree>
    <p:extLst>
      <p:ext uri="{BB962C8B-B14F-4D97-AF65-F5344CB8AC3E}">
        <p14:creationId xmlns:p14="http://schemas.microsoft.com/office/powerpoint/2010/main" val="3571987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Goal: Have a working chart for each group to understand how they are aggregating data and who owns that process for each BU.</a:t>
            </a:r>
          </a:p>
          <a:p>
            <a:endParaRPr lang="en-US" dirty="0"/>
          </a:p>
        </p:txBody>
      </p:sp>
      <p:sp>
        <p:nvSpPr>
          <p:cNvPr id="4" name="Slide Number Placeholder 3"/>
          <p:cNvSpPr>
            <a:spLocks noGrp="1"/>
          </p:cNvSpPr>
          <p:nvPr>
            <p:ph type="sldNum" sz="quarter" idx="5"/>
          </p:nvPr>
        </p:nvSpPr>
        <p:spPr/>
        <p:txBody>
          <a:bodyPr/>
          <a:lstStyle/>
          <a:p>
            <a:fld id="{B8766BCA-5F8A-FB41-A2EE-2F6317DAE861}" type="slidenum">
              <a:rPr lang="en-US" smtClean="0"/>
              <a:t>21</a:t>
            </a:fld>
            <a:endParaRPr lang="en-US"/>
          </a:p>
        </p:txBody>
      </p:sp>
    </p:spTree>
    <p:extLst>
      <p:ext uri="{BB962C8B-B14F-4D97-AF65-F5344CB8AC3E}">
        <p14:creationId xmlns:p14="http://schemas.microsoft.com/office/powerpoint/2010/main" val="2221850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Source each teams working schedule around compiling and delivering data AND what system they are using as their source of truth.</a:t>
            </a:r>
          </a:p>
          <a:p>
            <a:endParaRPr lang="en-US" dirty="0"/>
          </a:p>
          <a:p>
            <a:r>
              <a:rPr lang="en-US" dirty="0"/>
              <a:t>Ideal State: All source systems are uniform across Business Units.</a:t>
            </a:r>
          </a:p>
        </p:txBody>
      </p:sp>
      <p:sp>
        <p:nvSpPr>
          <p:cNvPr id="4" name="Slide Number Placeholder 3"/>
          <p:cNvSpPr>
            <a:spLocks noGrp="1"/>
          </p:cNvSpPr>
          <p:nvPr>
            <p:ph type="sldNum" sz="quarter" idx="5"/>
          </p:nvPr>
        </p:nvSpPr>
        <p:spPr/>
        <p:txBody>
          <a:bodyPr/>
          <a:lstStyle/>
          <a:p>
            <a:fld id="{B8766BCA-5F8A-FB41-A2EE-2F6317DAE861}" type="slidenum">
              <a:rPr lang="en-US" smtClean="0"/>
              <a:t>23</a:t>
            </a:fld>
            <a:endParaRPr lang="en-US"/>
          </a:p>
        </p:txBody>
      </p:sp>
    </p:spTree>
    <p:extLst>
      <p:ext uri="{BB962C8B-B14F-4D97-AF65-F5344CB8AC3E}">
        <p14:creationId xmlns:p14="http://schemas.microsoft.com/office/powerpoint/2010/main" val="20144570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Determine if each team can meet the Analysis Due Date based on the data aggregation needed per team</a:t>
            </a:r>
          </a:p>
        </p:txBody>
      </p:sp>
      <p:sp>
        <p:nvSpPr>
          <p:cNvPr id="4" name="Slide Number Placeholder 3"/>
          <p:cNvSpPr>
            <a:spLocks noGrp="1"/>
          </p:cNvSpPr>
          <p:nvPr>
            <p:ph type="sldNum" sz="quarter" idx="5"/>
          </p:nvPr>
        </p:nvSpPr>
        <p:spPr/>
        <p:txBody>
          <a:bodyPr/>
          <a:lstStyle/>
          <a:p>
            <a:fld id="{B8766BCA-5F8A-FB41-A2EE-2F6317DAE861}" type="slidenum">
              <a:rPr lang="en-US" smtClean="0"/>
              <a:t>25</a:t>
            </a:fld>
            <a:endParaRPr lang="en-US"/>
          </a:p>
        </p:txBody>
      </p:sp>
    </p:spTree>
    <p:extLst>
      <p:ext uri="{BB962C8B-B14F-4D97-AF65-F5344CB8AC3E}">
        <p14:creationId xmlns:p14="http://schemas.microsoft.com/office/powerpoint/2010/main" val="2583281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statement and associated Goals</a:t>
            </a:r>
          </a:p>
          <a:p>
            <a:endParaRPr lang="en-US" dirty="0"/>
          </a:p>
          <a:p>
            <a:r>
              <a:rPr lang="en-US" dirty="0"/>
              <a:t>How does Finance get Oracle Location Codes to align to TMs?</a:t>
            </a:r>
          </a:p>
          <a:p>
            <a:endParaRPr lang="en-US" dirty="0"/>
          </a:p>
        </p:txBody>
      </p:sp>
      <p:sp>
        <p:nvSpPr>
          <p:cNvPr id="4" name="Slide Number Placeholder 3"/>
          <p:cNvSpPr>
            <a:spLocks noGrp="1"/>
          </p:cNvSpPr>
          <p:nvPr>
            <p:ph type="sldNum" sz="quarter" idx="5"/>
          </p:nvPr>
        </p:nvSpPr>
        <p:spPr/>
        <p:txBody>
          <a:bodyPr/>
          <a:lstStyle/>
          <a:p>
            <a:fld id="{B8766BCA-5F8A-FB41-A2EE-2F6317DAE861}" type="slidenum">
              <a:rPr lang="en-US" smtClean="0"/>
              <a:t>5</a:t>
            </a:fld>
            <a:endParaRPr lang="en-US"/>
          </a:p>
        </p:txBody>
      </p:sp>
    </p:spTree>
    <p:extLst>
      <p:ext uri="{BB962C8B-B14F-4D97-AF65-F5344CB8AC3E}">
        <p14:creationId xmlns:p14="http://schemas.microsoft.com/office/powerpoint/2010/main" val="17876097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Acquire most accurate data definitions and calculations.</a:t>
            </a:r>
          </a:p>
        </p:txBody>
      </p:sp>
      <p:sp>
        <p:nvSpPr>
          <p:cNvPr id="4" name="Slide Number Placeholder 3"/>
          <p:cNvSpPr>
            <a:spLocks noGrp="1"/>
          </p:cNvSpPr>
          <p:nvPr>
            <p:ph type="sldNum" sz="quarter" idx="5"/>
          </p:nvPr>
        </p:nvSpPr>
        <p:spPr/>
        <p:txBody>
          <a:bodyPr/>
          <a:lstStyle/>
          <a:p>
            <a:fld id="{B8766BCA-5F8A-FB41-A2EE-2F6317DAE861}" type="slidenum">
              <a:rPr lang="en-US" smtClean="0"/>
              <a:t>9</a:t>
            </a:fld>
            <a:endParaRPr lang="en-US"/>
          </a:p>
        </p:txBody>
      </p:sp>
    </p:spTree>
    <p:extLst>
      <p:ext uri="{BB962C8B-B14F-4D97-AF65-F5344CB8AC3E}">
        <p14:creationId xmlns:p14="http://schemas.microsoft.com/office/powerpoint/2010/main" val="1639409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 statement and associated Goals</a:t>
            </a:r>
          </a:p>
          <a:p>
            <a:endParaRPr lang="en-US" dirty="0"/>
          </a:p>
          <a:p>
            <a:r>
              <a:rPr lang="en-US" dirty="0"/>
              <a:t>How does Finance get Oracle Location Codes to align to TMs?</a:t>
            </a:r>
          </a:p>
          <a:p>
            <a:endParaRPr lang="en-US" dirty="0"/>
          </a:p>
        </p:txBody>
      </p:sp>
      <p:sp>
        <p:nvSpPr>
          <p:cNvPr id="4" name="Slide Number Placeholder 3"/>
          <p:cNvSpPr>
            <a:spLocks noGrp="1"/>
          </p:cNvSpPr>
          <p:nvPr>
            <p:ph type="sldNum" sz="quarter" idx="5"/>
          </p:nvPr>
        </p:nvSpPr>
        <p:spPr/>
        <p:txBody>
          <a:bodyPr/>
          <a:lstStyle/>
          <a:p>
            <a:fld id="{B8766BCA-5F8A-FB41-A2EE-2F6317DAE861}" type="slidenum">
              <a:rPr lang="en-US" smtClean="0"/>
              <a:t>13</a:t>
            </a:fld>
            <a:endParaRPr lang="en-US"/>
          </a:p>
        </p:txBody>
      </p:sp>
    </p:spTree>
    <p:extLst>
      <p:ext uri="{BB962C8B-B14F-4D97-AF65-F5344CB8AC3E}">
        <p14:creationId xmlns:p14="http://schemas.microsoft.com/office/powerpoint/2010/main" val="936532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Acquire most accurate data definitions and calculations.</a:t>
            </a:r>
          </a:p>
        </p:txBody>
      </p:sp>
      <p:sp>
        <p:nvSpPr>
          <p:cNvPr id="4" name="Slide Number Placeholder 3"/>
          <p:cNvSpPr>
            <a:spLocks noGrp="1"/>
          </p:cNvSpPr>
          <p:nvPr>
            <p:ph type="sldNum" sz="quarter" idx="5"/>
          </p:nvPr>
        </p:nvSpPr>
        <p:spPr/>
        <p:txBody>
          <a:bodyPr/>
          <a:lstStyle/>
          <a:p>
            <a:fld id="{B8766BCA-5F8A-FB41-A2EE-2F6317DAE861}" type="slidenum">
              <a:rPr lang="en-US" smtClean="0"/>
              <a:t>14</a:t>
            </a:fld>
            <a:endParaRPr lang="en-US"/>
          </a:p>
        </p:txBody>
      </p:sp>
    </p:spTree>
    <p:extLst>
      <p:ext uri="{BB962C8B-B14F-4D97-AF65-F5344CB8AC3E}">
        <p14:creationId xmlns:p14="http://schemas.microsoft.com/office/powerpoint/2010/main" val="2879093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Acquire most accurate data definitions and calculations.</a:t>
            </a:r>
          </a:p>
        </p:txBody>
      </p:sp>
      <p:sp>
        <p:nvSpPr>
          <p:cNvPr id="4" name="Slide Number Placeholder 3"/>
          <p:cNvSpPr>
            <a:spLocks noGrp="1"/>
          </p:cNvSpPr>
          <p:nvPr>
            <p:ph type="sldNum" sz="quarter" idx="5"/>
          </p:nvPr>
        </p:nvSpPr>
        <p:spPr/>
        <p:txBody>
          <a:bodyPr/>
          <a:lstStyle/>
          <a:p>
            <a:fld id="{B8766BCA-5F8A-FB41-A2EE-2F6317DAE861}" type="slidenum">
              <a:rPr lang="en-US" smtClean="0"/>
              <a:t>15</a:t>
            </a:fld>
            <a:endParaRPr lang="en-US"/>
          </a:p>
        </p:txBody>
      </p:sp>
    </p:spTree>
    <p:extLst>
      <p:ext uri="{BB962C8B-B14F-4D97-AF65-F5344CB8AC3E}">
        <p14:creationId xmlns:p14="http://schemas.microsoft.com/office/powerpoint/2010/main" val="2179935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Goal: Acquire most accurate data definitions and calculations.</a:t>
            </a:r>
          </a:p>
          <a:p>
            <a:endParaRPr lang="en-US" dirty="0"/>
          </a:p>
        </p:txBody>
      </p:sp>
      <p:sp>
        <p:nvSpPr>
          <p:cNvPr id="4" name="Slide Number Placeholder 3"/>
          <p:cNvSpPr>
            <a:spLocks noGrp="1"/>
          </p:cNvSpPr>
          <p:nvPr>
            <p:ph type="sldNum" sz="quarter" idx="5"/>
          </p:nvPr>
        </p:nvSpPr>
        <p:spPr/>
        <p:txBody>
          <a:bodyPr/>
          <a:lstStyle/>
          <a:p>
            <a:fld id="{B8766BCA-5F8A-FB41-A2EE-2F6317DAE861}" type="slidenum">
              <a:rPr lang="en-US" smtClean="0"/>
              <a:t>16</a:t>
            </a:fld>
            <a:endParaRPr lang="en-US"/>
          </a:p>
        </p:txBody>
      </p:sp>
    </p:spTree>
    <p:extLst>
      <p:ext uri="{BB962C8B-B14F-4D97-AF65-F5344CB8AC3E}">
        <p14:creationId xmlns:p14="http://schemas.microsoft.com/office/powerpoint/2010/main" val="3058596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Goal: Acquire most accurate data definitions and calculations.</a:t>
            </a:r>
          </a:p>
          <a:p>
            <a:endParaRPr lang="en-US" dirty="0"/>
          </a:p>
        </p:txBody>
      </p:sp>
      <p:sp>
        <p:nvSpPr>
          <p:cNvPr id="4" name="Slide Number Placeholder 3"/>
          <p:cNvSpPr>
            <a:spLocks noGrp="1"/>
          </p:cNvSpPr>
          <p:nvPr>
            <p:ph type="sldNum" sz="quarter" idx="5"/>
          </p:nvPr>
        </p:nvSpPr>
        <p:spPr/>
        <p:txBody>
          <a:bodyPr/>
          <a:lstStyle/>
          <a:p>
            <a:fld id="{B8766BCA-5F8A-FB41-A2EE-2F6317DAE861}" type="slidenum">
              <a:rPr lang="en-US" smtClean="0"/>
              <a:t>17</a:t>
            </a:fld>
            <a:endParaRPr lang="en-US"/>
          </a:p>
        </p:txBody>
      </p:sp>
    </p:spTree>
    <p:extLst>
      <p:ext uri="{BB962C8B-B14F-4D97-AF65-F5344CB8AC3E}">
        <p14:creationId xmlns:p14="http://schemas.microsoft.com/office/powerpoint/2010/main" val="640803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Have a working chart for each group to understand how they are aggregating data and who owns that process for each BU.</a:t>
            </a:r>
          </a:p>
        </p:txBody>
      </p:sp>
      <p:sp>
        <p:nvSpPr>
          <p:cNvPr id="4" name="Slide Number Placeholder 3"/>
          <p:cNvSpPr>
            <a:spLocks noGrp="1"/>
          </p:cNvSpPr>
          <p:nvPr>
            <p:ph type="sldNum" sz="quarter" idx="5"/>
          </p:nvPr>
        </p:nvSpPr>
        <p:spPr/>
        <p:txBody>
          <a:bodyPr/>
          <a:lstStyle/>
          <a:p>
            <a:fld id="{B8766BCA-5F8A-FB41-A2EE-2F6317DAE861}" type="slidenum">
              <a:rPr lang="en-US" smtClean="0"/>
              <a:t>19</a:t>
            </a:fld>
            <a:endParaRPr lang="en-US"/>
          </a:p>
        </p:txBody>
      </p:sp>
    </p:spTree>
    <p:extLst>
      <p:ext uri="{BB962C8B-B14F-4D97-AF65-F5344CB8AC3E}">
        <p14:creationId xmlns:p14="http://schemas.microsoft.com/office/powerpoint/2010/main" val="29432852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Master" Target="../slideMasters/slideMaster1.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Master" Target="../slideMasters/slideMaster1.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9.jpeg"/><Relationship Id="rId1" Type="http://schemas.openxmlformats.org/officeDocument/2006/relationships/slideMaster" Target="../slideMasters/slideMaster1.xml"/><Relationship Id="rId5" Type="http://schemas.openxmlformats.org/officeDocument/2006/relationships/image" Target="../media/image1.emf"/><Relationship Id="rId4" Type="http://schemas.openxmlformats.org/officeDocument/2006/relationships/image" Target="../media/image24.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0.svg"/><Relationship Id="rId2" Type="http://schemas.openxmlformats.org/officeDocument/2006/relationships/chart" Target="../charts/chart1.xml"/><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emf"/><Relationship Id="rId4" Type="http://schemas.openxmlformats.org/officeDocument/2006/relationships/image" Target="../media/image28.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28.sv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1.xml"/><Relationship Id="rId6" Type="http://schemas.openxmlformats.org/officeDocument/2006/relationships/image" Target="../media/image1.emf"/><Relationship Id="rId5" Type="http://schemas.openxmlformats.org/officeDocument/2006/relationships/image" Target="../media/image41.jpeg"/><Relationship Id="rId4" Type="http://schemas.openxmlformats.org/officeDocument/2006/relationships/image" Target="../media/image40.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6.jpeg"/><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7.jpeg"/><Relationship Id="rId7" Type="http://schemas.openxmlformats.org/officeDocument/2006/relationships/image" Target="../media/image24.emf"/><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23.emf"/><Relationship Id="rId5" Type="http://schemas.openxmlformats.org/officeDocument/2006/relationships/image" Target="../media/image49.jpeg"/><Relationship Id="rId4" Type="http://schemas.openxmlformats.org/officeDocument/2006/relationships/image" Target="../media/image48.jpe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23.emf"/><Relationship Id="rId7" Type="http://schemas.openxmlformats.org/officeDocument/2006/relationships/image" Target="../media/image52.jpeg"/><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24.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24.emf"/><Relationship Id="rId4" Type="http://schemas.openxmlformats.org/officeDocument/2006/relationships/image" Target="../media/image23.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Master" Target="../slideMasters/slideMaster1.xml"/><Relationship Id="rId5" Type="http://schemas.openxmlformats.org/officeDocument/2006/relationships/image" Target="../media/image55.jpeg"/><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8.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9.jpeg"/><Relationship Id="rId1" Type="http://schemas.openxmlformats.org/officeDocument/2006/relationships/slideMaster" Target="../slideMasters/slideMaster2.xml"/><Relationship Id="rId4" Type="http://schemas.openxmlformats.org/officeDocument/2006/relationships/image" Target="../media/image11.emf"/></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11.emf"/><Relationship Id="rId1" Type="http://schemas.openxmlformats.org/officeDocument/2006/relationships/slideMaster" Target="../slideMasters/slideMaster2.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5.jpeg"/><Relationship Id="rId1" Type="http://schemas.openxmlformats.org/officeDocument/2006/relationships/slideMaster" Target="../slideMasters/slideMaster2.xml"/><Relationship Id="rId4" Type="http://schemas.openxmlformats.org/officeDocument/2006/relationships/image" Target="../media/image11.emf"/></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1.emf"/><Relationship Id="rId4" Type="http://schemas.openxmlformats.org/officeDocument/2006/relationships/image" Target="../media/image10.emf"/></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image" Target="../media/image13.emf"/><Relationship Id="rId7" Type="http://schemas.openxmlformats.org/officeDocument/2006/relationships/image" Target="../media/image16.svg"/><Relationship Id="rId12" Type="http://schemas.openxmlformats.org/officeDocument/2006/relationships/image" Target="../media/image21.pn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emf"/><Relationship Id="rId10" Type="http://schemas.openxmlformats.org/officeDocument/2006/relationships/image" Target="../media/image19.png"/><Relationship Id="rId4" Type="http://schemas.openxmlformats.org/officeDocument/2006/relationships/image" Target="../media/image14.emf"/><Relationship Id="rId9" Type="http://schemas.openxmlformats.org/officeDocument/2006/relationships/image" Target="../media/image18.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4.emf"/><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23.emf"/><Relationship Id="rId1" Type="http://schemas.openxmlformats.org/officeDocument/2006/relationships/slideMaster" Target="../slideMasters/slideMaster1.xml"/><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emf"/><Relationship Id="rId9"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hite_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3894D9-AB95-FF4F-B697-62BF3D86E36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65205" y="6434693"/>
            <a:ext cx="684549" cy="201168"/>
          </a:xfrm>
          <a:prstGeom prst="rect">
            <a:avLst/>
          </a:prstGeom>
        </p:spPr>
      </p:pic>
      <p:sp>
        <p:nvSpPr>
          <p:cNvPr id="4" name="Slide Number Placeholder 5">
            <a:extLst>
              <a:ext uri="{FF2B5EF4-FFF2-40B4-BE49-F238E27FC236}">
                <a16:creationId xmlns:a16="http://schemas.microsoft.com/office/drawing/2014/main" id="{9FF07A6A-5332-524F-B3D4-9D4B7CF74E98}"/>
              </a:ext>
            </a:extLst>
          </p:cNvPr>
          <p:cNvSpPr txBox="1">
            <a:spLocks/>
          </p:cNvSpPr>
          <p:nvPr userDrawn="1"/>
        </p:nvSpPr>
        <p:spPr>
          <a:xfrm>
            <a:off x="10279737" y="6396864"/>
            <a:ext cx="722630" cy="2768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D5050C-AA03-7C4B-BAB2-B82E960585A0}" type="slidenum">
              <a:rPr lang="en-US" smtClean="0">
                <a:solidFill>
                  <a:srgbClr val="1148C2"/>
                </a:solidFill>
              </a:rPr>
              <a:pPr/>
              <a:t>‹#›</a:t>
            </a:fld>
            <a:endParaRPr lang="en-US" dirty="0">
              <a:solidFill>
                <a:srgbClr val="1148C2"/>
              </a:solidFill>
            </a:endParaRPr>
          </a:p>
        </p:txBody>
      </p:sp>
      <p:cxnSp>
        <p:nvCxnSpPr>
          <p:cNvPr id="5" name="Straight Connector 4">
            <a:extLst>
              <a:ext uri="{FF2B5EF4-FFF2-40B4-BE49-F238E27FC236}">
                <a16:creationId xmlns:a16="http://schemas.microsoft.com/office/drawing/2014/main" id="{8E386525-3DD3-8E49-AA0D-1F36A977565A}"/>
              </a:ext>
            </a:extLst>
          </p:cNvPr>
          <p:cNvCxnSpPr>
            <a:cxnSpLocks/>
          </p:cNvCxnSpPr>
          <p:nvPr userDrawn="1"/>
        </p:nvCxnSpPr>
        <p:spPr>
          <a:xfrm>
            <a:off x="11023374" y="6470650"/>
            <a:ext cx="0" cy="139700"/>
          </a:xfrm>
          <a:prstGeom prst="line">
            <a:avLst/>
          </a:prstGeom>
          <a:ln w="12700">
            <a:solidFill>
              <a:srgbClr val="1148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61958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ght_Numbered_Headlines">
    <p:spTree>
      <p:nvGrpSpPr>
        <p:cNvPr id="1" name=""/>
        <p:cNvGrpSpPr/>
        <p:nvPr/>
      </p:nvGrpSpPr>
      <p:grpSpPr>
        <a:xfrm>
          <a:off x="0" y="0"/>
          <a:ext cx="0" cy="0"/>
          <a:chOff x="0" y="0"/>
          <a:chExt cx="0" cy="0"/>
        </a:xfrm>
      </p:grpSpPr>
      <p:sp>
        <p:nvSpPr>
          <p:cNvPr id="31" name="Oval 30">
            <a:extLst>
              <a:ext uri="{FF2B5EF4-FFF2-40B4-BE49-F238E27FC236}">
                <a16:creationId xmlns:a16="http://schemas.microsoft.com/office/drawing/2014/main" id="{4B2BD913-21F6-2742-9059-E72A4AF28FCF}"/>
              </a:ext>
            </a:extLst>
          </p:cNvPr>
          <p:cNvSpPr/>
          <p:nvPr/>
        </p:nvSpPr>
        <p:spPr>
          <a:xfrm>
            <a:off x="2276320" y="1937546"/>
            <a:ext cx="459896" cy="459896"/>
          </a:xfrm>
          <a:prstGeom prst="ellipse">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35" name="Oval 34">
            <a:extLst>
              <a:ext uri="{FF2B5EF4-FFF2-40B4-BE49-F238E27FC236}">
                <a16:creationId xmlns:a16="http://schemas.microsoft.com/office/drawing/2014/main" id="{369AB927-9932-3741-9DA9-5A0EEFDBCD13}"/>
              </a:ext>
            </a:extLst>
          </p:cNvPr>
          <p:cNvSpPr/>
          <p:nvPr/>
        </p:nvSpPr>
        <p:spPr>
          <a:xfrm>
            <a:off x="2276320" y="2906189"/>
            <a:ext cx="459896" cy="459896"/>
          </a:xfrm>
          <a:prstGeom prst="ellipse">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39" name="Oval 38">
            <a:extLst>
              <a:ext uri="{FF2B5EF4-FFF2-40B4-BE49-F238E27FC236}">
                <a16:creationId xmlns:a16="http://schemas.microsoft.com/office/drawing/2014/main" id="{89070F33-FA29-2742-B014-4ACA19A2B22E}"/>
              </a:ext>
            </a:extLst>
          </p:cNvPr>
          <p:cNvSpPr/>
          <p:nvPr/>
        </p:nvSpPr>
        <p:spPr>
          <a:xfrm>
            <a:off x="2276320" y="3867083"/>
            <a:ext cx="459896" cy="459896"/>
          </a:xfrm>
          <a:prstGeom prst="ellipse">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43" name="Oval 42">
            <a:extLst>
              <a:ext uri="{FF2B5EF4-FFF2-40B4-BE49-F238E27FC236}">
                <a16:creationId xmlns:a16="http://schemas.microsoft.com/office/drawing/2014/main" id="{E0BD0342-8B55-9342-9091-D3E1DE38D4BA}"/>
              </a:ext>
            </a:extLst>
          </p:cNvPr>
          <p:cNvSpPr/>
          <p:nvPr/>
        </p:nvSpPr>
        <p:spPr>
          <a:xfrm>
            <a:off x="2276320" y="4827978"/>
            <a:ext cx="459896" cy="459896"/>
          </a:xfrm>
          <a:prstGeom prst="ellipse">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5" name="Text Placeholder 4">
            <a:extLst>
              <a:ext uri="{FF2B5EF4-FFF2-40B4-BE49-F238E27FC236}">
                <a16:creationId xmlns:a16="http://schemas.microsoft.com/office/drawing/2014/main" id="{28241AE2-BBB9-0842-9033-04828E834CED}"/>
              </a:ext>
            </a:extLst>
          </p:cNvPr>
          <p:cNvSpPr>
            <a:spLocks noGrp="1"/>
          </p:cNvSpPr>
          <p:nvPr>
            <p:ph type="body" sz="quarter" idx="10" hasCustomPrompt="1"/>
          </p:nvPr>
        </p:nvSpPr>
        <p:spPr>
          <a:xfrm>
            <a:off x="2820649" y="1856314"/>
            <a:ext cx="6994889" cy="365760"/>
          </a:xfrm>
          <a:prstGeom prst="rect">
            <a:avLst/>
          </a:prstGeom>
        </p:spPr>
        <p:txBody>
          <a:bodyPr/>
          <a:lstStyle>
            <a:lvl1pPr marL="0" indent="0" algn="l">
              <a:lnSpc>
                <a:spcPct val="100000"/>
              </a:lnSpc>
              <a:spcBef>
                <a:spcPts val="0"/>
              </a:spcBef>
              <a:buNone/>
              <a:defRPr sz="20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dirty="0"/>
              <a:t>Headline Will Go Here and Here</a:t>
            </a:r>
          </a:p>
        </p:txBody>
      </p:sp>
      <p:sp>
        <p:nvSpPr>
          <p:cNvPr id="10" name="Text Placeholder 9">
            <a:extLst>
              <a:ext uri="{FF2B5EF4-FFF2-40B4-BE49-F238E27FC236}">
                <a16:creationId xmlns:a16="http://schemas.microsoft.com/office/drawing/2014/main" id="{5AEE1AF6-0E8F-694D-B9FB-231EE34923E4}"/>
              </a:ext>
            </a:extLst>
          </p:cNvPr>
          <p:cNvSpPr>
            <a:spLocks noGrp="1"/>
          </p:cNvSpPr>
          <p:nvPr>
            <p:ph type="body" sz="quarter" idx="11" hasCustomPrompt="1"/>
          </p:nvPr>
        </p:nvSpPr>
        <p:spPr>
          <a:xfrm>
            <a:off x="2820650" y="2162741"/>
            <a:ext cx="6994890" cy="501571"/>
          </a:xfrm>
          <a:prstGeom prst="rect">
            <a:avLst/>
          </a:prstGeom>
        </p:spPr>
        <p:txBody>
          <a:bodyPr/>
          <a:lstStyle>
            <a:lvl1pPr marL="0" indent="0" algn="l">
              <a:lnSpc>
                <a:spcPct val="100000"/>
              </a:lnSpc>
              <a:spcBef>
                <a:spcPts val="0"/>
              </a:spcBef>
              <a:buNone/>
              <a:defRPr sz="1200">
                <a:solidFill>
                  <a:srgbClr val="7F7F7F"/>
                </a:solidFill>
              </a:defRPr>
            </a:lvl1pPr>
            <a:lvl2pPr algn="ctr">
              <a:buNone/>
              <a:defRPr sz="1200"/>
            </a:lvl2pPr>
            <a:lvl3pPr algn="ctr">
              <a:buNone/>
              <a:defRPr sz="1200"/>
            </a:lvl3pPr>
            <a:lvl4pPr algn="ctr">
              <a:buNone/>
              <a:defRPr sz="1200"/>
            </a:lvl4pPr>
            <a:lvl5pPr algn="ctr">
              <a:buNone/>
              <a:defRPr sz="1200"/>
            </a:lvl5pPr>
          </a:lstStyle>
          <a:p>
            <a:pPr lvl="0"/>
            <a:r>
              <a:rPr lang="en-US" dirty="0"/>
              <a:t>Here’s some placeholder text. Delete this text and add your own text. Here’s some placeholder text. Delete this text and add your own text. Here’s some placeholder text. </a:t>
            </a:r>
          </a:p>
        </p:txBody>
      </p:sp>
      <p:sp>
        <p:nvSpPr>
          <p:cNvPr id="52" name="Text Placeholder 4">
            <a:extLst>
              <a:ext uri="{FF2B5EF4-FFF2-40B4-BE49-F238E27FC236}">
                <a16:creationId xmlns:a16="http://schemas.microsoft.com/office/drawing/2014/main" id="{5407635B-127B-1A4D-B742-2D1378069F22}"/>
              </a:ext>
            </a:extLst>
          </p:cNvPr>
          <p:cNvSpPr>
            <a:spLocks noGrp="1"/>
          </p:cNvSpPr>
          <p:nvPr>
            <p:ph type="body" sz="quarter" idx="12" hasCustomPrompt="1"/>
          </p:nvPr>
        </p:nvSpPr>
        <p:spPr>
          <a:xfrm>
            <a:off x="2820650" y="2819352"/>
            <a:ext cx="6994888" cy="365760"/>
          </a:xfrm>
          <a:prstGeom prst="rect">
            <a:avLst/>
          </a:prstGeom>
        </p:spPr>
        <p:txBody>
          <a:bodyPr/>
          <a:lstStyle>
            <a:lvl1pPr marL="0" indent="0" algn="l">
              <a:lnSpc>
                <a:spcPct val="100000"/>
              </a:lnSpc>
              <a:spcBef>
                <a:spcPts val="0"/>
              </a:spcBef>
              <a:buNone/>
              <a:defRPr sz="20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dirty="0"/>
              <a:t>Headline Will Go Here and Here</a:t>
            </a:r>
          </a:p>
        </p:txBody>
      </p:sp>
      <p:sp>
        <p:nvSpPr>
          <p:cNvPr id="53" name="Text Placeholder 9">
            <a:extLst>
              <a:ext uri="{FF2B5EF4-FFF2-40B4-BE49-F238E27FC236}">
                <a16:creationId xmlns:a16="http://schemas.microsoft.com/office/drawing/2014/main" id="{3D41AB30-0C8B-CF4C-8921-73FEFC91D44C}"/>
              </a:ext>
            </a:extLst>
          </p:cNvPr>
          <p:cNvSpPr>
            <a:spLocks noGrp="1"/>
          </p:cNvSpPr>
          <p:nvPr>
            <p:ph type="body" sz="quarter" idx="13" hasCustomPrompt="1"/>
          </p:nvPr>
        </p:nvSpPr>
        <p:spPr>
          <a:xfrm>
            <a:off x="2820650" y="3125779"/>
            <a:ext cx="6994890" cy="501571"/>
          </a:xfrm>
          <a:prstGeom prst="rect">
            <a:avLst/>
          </a:prstGeom>
        </p:spPr>
        <p:txBody>
          <a:bodyPr/>
          <a:lstStyle>
            <a:lvl1pPr marL="0" indent="0" algn="l">
              <a:lnSpc>
                <a:spcPct val="100000"/>
              </a:lnSpc>
              <a:spcBef>
                <a:spcPts val="0"/>
              </a:spcBef>
              <a:buNone/>
              <a:defRPr sz="1200">
                <a:solidFill>
                  <a:srgbClr val="7F7F7F"/>
                </a:solidFill>
              </a:defRPr>
            </a:lvl1pPr>
            <a:lvl2pPr algn="ctr">
              <a:buNone/>
              <a:defRPr sz="1200"/>
            </a:lvl2pPr>
            <a:lvl3pPr algn="ctr">
              <a:buNone/>
              <a:defRPr sz="1200"/>
            </a:lvl3pPr>
            <a:lvl4pPr algn="ctr">
              <a:buNone/>
              <a:defRPr sz="1200"/>
            </a:lvl4pPr>
            <a:lvl5pPr algn="ctr">
              <a:buNone/>
              <a:defRPr sz="1200"/>
            </a:lvl5pPr>
          </a:lstStyle>
          <a:p>
            <a:pPr lvl="0"/>
            <a:r>
              <a:rPr lang="en-US" dirty="0"/>
              <a:t>Here’s some placeholder text. Delete this text and add your own text. Here’s some placeholder text. Delete this text and add your own text. Here’s some placeholder text. </a:t>
            </a:r>
          </a:p>
        </p:txBody>
      </p:sp>
      <p:sp>
        <p:nvSpPr>
          <p:cNvPr id="54" name="Text Placeholder 4">
            <a:extLst>
              <a:ext uri="{FF2B5EF4-FFF2-40B4-BE49-F238E27FC236}">
                <a16:creationId xmlns:a16="http://schemas.microsoft.com/office/drawing/2014/main" id="{811EC0DE-3E08-4C48-9EF2-3422F0EFE1F9}"/>
              </a:ext>
            </a:extLst>
          </p:cNvPr>
          <p:cNvSpPr>
            <a:spLocks noGrp="1"/>
          </p:cNvSpPr>
          <p:nvPr>
            <p:ph type="body" sz="quarter" idx="14" hasCustomPrompt="1"/>
          </p:nvPr>
        </p:nvSpPr>
        <p:spPr>
          <a:xfrm>
            <a:off x="2820649" y="3782390"/>
            <a:ext cx="6994887" cy="365760"/>
          </a:xfrm>
          <a:prstGeom prst="rect">
            <a:avLst/>
          </a:prstGeom>
        </p:spPr>
        <p:txBody>
          <a:bodyPr/>
          <a:lstStyle>
            <a:lvl1pPr marL="0" indent="0" algn="l">
              <a:lnSpc>
                <a:spcPct val="100000"/>
              </a:lnSpc>
              <a:spcBef>
                <a:spcPts val="0"/>
              </a:spcBef>
              <a:buNone/>
              <a:defRPr sz="20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dirty="0"/>
              <a:t>Headline Will Go Here and Here</a:t>
            </a:r>
          </a:p>
        </p:txBody>
      </p:sp>
      <p:sp>
        <p:nvSpPr>
          <p:cNvPr id="55" name="Text Placeholder 9">
            <a:extLst>
              <a:ext uri="{FF2B5EF4-FFF2-40B4-BE49-F238E27FC236}">
                <a16:creationId xmlns:a16="http://schemas.microsoft.com/office/drawing/2014/main" id="{03DF5F58-F00B-8A4A-9E1C-0500A4128AE3}"/>
              </a:ext>
            </a:extLst>
          </p:cNvPr>
          <p:cNvSpPr>
            <a:spLocks noGrp="1"/>
          </p:cNvSpPr>
          <p:nvPr>
            <p:ph type="body" sz="quarter" idx="15" hasCustomPrompt="1"/>
          </p:nvPr>
        </p:nvSpPr>
        <p:spPr>
          <a:xfrm>
            <a:off x="2820650" y="4088817"/>
            <a:ext cx="6994890" cy="501571"/>
          </a:xfrm>
          <a:prstGeom prst="rect">
            <a:avLst/>
          </a:prstGeom>
        </p:spPr>
        <p:txBody>
          <a:bodyPr/>
          <a:lstStyle>
            <a:lvl1pPr marL="0" indent="0" algn="l">
              <a:lnSpc>
                <a:spcPct val="100000"/>
              </a:lnSpc>
              <a:spcBef>
                <a:spcPts val="0"/>
              </a:spcBef>
              <a:buNone/>
              <a:defRPr sz="1200">
                <a:solidFill>
                  <a:srgbClr val="7F7F7F"/>
                </a:solidFill>
              </a:defRPr>
            </a:lvl1pPr>
            <a:lvl2pPr algn="ctr">
              <a:buNone/>
              <a:defRPr sz="1200"/>
            </a:lvl2pPr>
            <a:lvl3pPr algn="ctr">
              <a:buNone/>
              <a:defRPr sz="1200"/>
            </a:lvl3pPr>
            <a:lvl4pPr algn="ctr">
              <a:buNone/>
              <a:defRPr sz="1200"/>
            </a:lvl4pPr>
            <a:lvl5pPr algn="ctr">
              <a:buNone/>
              <a:defRPr sz="1200"/>
            </a:lvl5pPr>
          </a:lstStyle>
          <a:p>
            <a:pPr lvl="0"/>
            <a:r>
              <a:rPr lang="en-US" dirty="0"/>
              <a:t>Here’s some placeholder text. Delete this text and add your own text. Here’s some placeholder text. Delete this text and add your own text. Here’s some placeholder text. </a:t>
            </a:r>
          </a:p>
        </p:txBody>
      </p:sp>
      <p:sp>
        <p:nvSpPr>
          <p:cNvPr id="56" name="Text Placeholder 4">
            <a:extLst>
              <a:ext uri="{FF2B5EF4-FFF2-40B4-BE49-F238E27FC236}">
                <a16:creationId xmlns:a16="http://schemas.microsoft.com/office/drawing/2014/main" id="{16D9E113-76C5-C24A-93DA-73C105238F78}"/>
              </a:ext>
            </a:extLst>
          </p:cNvPr>
          <p:cNvSpPr>
            <a:spLocks noGrp="1"/>
          </p:cNvSpPr>
          <p:nvPr>
            <p:ph type="body" sz="quarter" idx="16" hasCustomPrompt="1"/>
          </p:nvPr>
        </p:nvSpPr>
        <p:spPr>
          <a:xfrm>
            <a:off x="2820650" y="4745429"/>
            <a:ext cx="6994886" cy="365760"/>
          </a:xfrm>
          <a:prstGeom prst="rect">
            <a:avLst/>
          </a:prstGeom>
        </p:spPr>
        <p:txBody>
          <a:bodyPr/>
          <a:lstStyle>
            <a:lvl1pPr marL="0" indent="0" algn="l">
              <a:lnSpc>
                <a:spcPct val="100000"/>
              </a:lnSpc>
              <a:spcBef>
                <a:spcPts val="0"/>
              </a:spcBef>
              <a:buNone/>
              <a:defRPr sz="20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dirty="0"/>
              <a:t>Headline Will Go Here and Here</a:t>
            </a:r>
          </a:p>
        </p:txBody>
      </p:sp>
      <p:sp>
        <p:nvSpPr>
          <p:cNvPr id="57" name="Text Placeholder 9">
            <a:extLst>
              <a:ext uri="{FF2B5EF4-FFF2-40B4-BE49-F238E27FC236}">
                <a16:creationId xmlns:a16="http://schemas.microsoft.com/office/drawing/2014/main" id="{8C00E346-59ED-EF4A-90C0-374A83E9B888}"/>
              </a:ext>
            </a:extLst>
          </p:cNvPr>
          <p:cNvSpPr>
            <a:spLocks noGrp="1"/>
          </p:cNvSpPr>
          <p:nvPr>
            <p:ph type="body" sz="quarter" idx="17" hasCustomPrompt="1"/>
          </p:nvPr>
        </p:nvSpPr>
        <p:spPr>
          <a:xfrm>
            <a:off x="2820650" y="5051856"/>
            <a:ext cx="6994890" cy="501571"/>
          </a:xfrm>
          <a:prstGeom prst="rect">
            <a:avLst/>
          </a:prstGeom>
        </p:spPr>
        <p:txBody>
          <a:bodyPr/>
          <a:lstStyle>
            <a:lvl1pPr marL="0" indent="0" algn="l">
              <a:lnSpc>
                <a:spcPct val="100000"/>
              </a:lnSpc>
              <a:spcBef>
                <a:spcPts val="0"/>
              </a:spcBef>
              <a:buNone/>
              <a:defRPr sz="1200">
                <a:solidFill>
                  <a:srgbClr val="7F7F7F"/>
                </a:solidFill>
              </a:defRPr>
            </a:lvl1pPr>
            <a:lvl2pPr algn="ctr">
              <a:buNone/>
              <a:defRPr sz="1200"/>
            </a:lvl2pPr>
            <a:lvl3pPr algn="ctr">
              <a:buNone/>
              <a:defRPr sz="1200"/>
            </a:lvl3pPr>
            <a:lvl4pPr algn="ctr">
              <a:buNone/>
              <a:defRPr sz="1200"/>
            </a:lvl4pPr>
            <a:lvl5pPr algn="ctr">
              <a:buNone/>
              <a:defRPr sz="1200"/>
            </a:lvl5pPr>
          </a:lstStyle>
          <a:p>
            <a:pPr lvl="0"/>
            <a:r>
              <a:rPr lang="en-US" dirty="0"/>
              <a:t>Here’s some placeholder text. Delete this text and add your own text. Here’s some placeholder text. Delete this text and add your own text. Here’s some placeholder text. </a:t>
            </a:r>
          </a:p>
        </p:txBody>
      </p:sp>
      <p:sp>
        <p:nvSpPr>
          <p:cNvPr id="7" name="Text Placeholder 6">
            <a:extLst>
              <a:ext uri="{FF2B5EF4-FFF2-40B4-BE49-F238E27FC236}">
                <a16:creationId xmlns:a16="http://schemas.microsoft.com/office/drawing/2014/main" id="{0DB2C944-676C-E949-B6F1-0B619DA6A21A}"/>
              </a:ext>
            </a:extLst>
          </p:cNvPr>
          <p:cNvSpPr>
            <a:spLocks noGrp="1"/>
          </p:cNvSpPr>
          <p:nvPr>
            <p:ph type="body" sz="quarter" idx="18" hasCustomPrompt="1"/>
          </p:nvPr>
        </p:nvSpPr>
        <p:spPr>
          <a:xfrm>
            <a:off x="2276320" y="1956326"/>
            <a:ext cx="457200" cy="457200"/>
          </a:xfrm>
          <a:prstGeom prst="rect">
            <a:avLst/>
          </a:prstGeom>
        </p:spPr>
        <p:txBody>
          <a:bodyPr anchor="ctr"/>
          <a:lstStyle>
            <a:lvl1pPr algn="ctr">
              <a:buNone/>
              <a:defRPr sz="1600">
                <a:solidFill>
                  <a:schemeClr val="bg1"/>
                </a:solidFill>
                <a:latin typeface="+mj-lt"/>
              </a:defRPr>
            </a:lvl1pPr>
            <a:lvl2pPr algn="ctr">
              <a:buNone/>
              <a:defRPr sz="1600">
                <a:latin typeface="+mj-lt"/>
              </a:defRPr>
            </a:lvl2pPr>
            <a:lvl3pPr algn="ctr">
              <a:buNone/>
              <a:defRPr sz="1600">
                <a:latin typeface="+mj-lt"/>
              </a:defRPr>
            </a:lvl3pPr>
            <a:lvl4pPr algn="ctr">
              <a:buNone/>
              <a:defRPr sz="1600">
                <a:latin typeface="+mj-lt"/>
              </a:defRPr>
            </a:lvl4pPr>
            <a:lvl5pPr algn="ctr">
              <a:buNone/>
              <a:defRPr sz="1600">
                <a:latin typeface="+mj-lt"/>
              </a:defRPr>
            </a:lvl5pPr>
          </a:lstStyle>
          <a:p>
            <a:pPr lvl="0"/>
            <a:r>
              <a:rPr lang="en-US" dirty="0"/>
              <a:t>1</a:t>
            </a:r>
          </a:p>
        </p:txBody>
      </p:sp>
      <p:sp>
        <p:nvSpPr>
          <p:cNvPr id="58" name="Text Placeholder 6">
            <a:extLst>
              <a:ext uri="{FF2B5EF4-FFF2-40B4-BE49-F238E27FC236}">
                <a16:creationId xmlns:a16="http://schemas.microsoft.com/office/drawing/2014/main" id="{6DB23025-B3CB-CA41-AE19-3AAD61F1EA6D}"/>
              </a:ext>
            </a:extLst>
          </p:cNvPr>
          <p:cNvSpPr>
            <a:spLocks noGrp="1"/>
          </p:cNvSpPr>
          <p:nvPr>
            <p:ph type="body" sz="quarter" idx="19" hasCustomPrompt="1"/>
          </p:nvPr>
        </p:nvSpPr>
        <p:spPr>
          <a:xfrm>
            <a:off x="2276320" y="2929093"/>
            <a:ext cx="457200" cy="457200"/>
          </a:xfrm>
          <a:prstGeom prst="rect">
            <a:avLst/>
          </a:prstGeom>
        </p:spPr>
        <p:txBody>
          <a:bodyPr anchor="ctr"/>
          <a:lstStyle>
            <a:lvl1pPr algn="ctr">
              <a:buNone/>
              <a:defRPr sz="1600">
                <a:solidFill>
                  <a:schemeClr val="bg1"/>
                </a:solidFill>
                <a:latin typeface="+mj-lt"/>
              </a:defRPr>
            </a:lvl1pPr>
            <a:lvl2pPr algn="ctr">
              <a:buNone/>
              <a:defRPr sz="1600">
                <a:latin typeface="+mj-lt"/>
              </a:defRPr>
            </a:lvl2pPr>
            <a:lvl3pPr algn="ctr">
              <a:buNone/>
              <a:defRPr sz="1600">
                <a:latin typeface="+mj-lt"/>
              </a:defRPr>
            </a:lvl3pPr>
            <a:lvl4pPr algn="ctr">
              <a:buNone/>
              <a:defRPr sz="1600">
                <a:latin typeface="+mj-lt"/>
              </a:defRPr>
            </a:lvl4pPr>
            <a:lvl5pPr algn="ctr">
              <a:buNone/>
              <a:defRPr sz="1600">
                <a:latin typeface="+mj-lt"/>
              </a:defRPr>
            </a:lvl5pPr>
          </a:lstStyle>
          <a:p>
            <a:pPr lvl="0"/>
            <a:r>
              <a:rPr lang="en-US" dirty="0"/>
              <a:t>2</a:t>
            </a:r>
          </a:p>
        </p:txBody>
      </p:sp>
      <p:sp>
        <p:nvSpPr>
          <p:cNvPr id="59" name="Text Placeholder 6">
            <a:extLst>
              <a:ext uri="{FF2B5EF4-FFF2-40B4-BE49-F238E27FC236}">
                <a16:creationId xmlns:a16="http://schemas.microsoft.com/office/drawing/2014/main" id="{F6DE3312-A909-0844-88E0-0B2D6E8679E8}"/>
              </a:ext>
            </a:extLst>
          </p:cNvPr>
          <p:cNvSpPr>
            <a:spLocks noGrp="1"/>
          </p:cNvSpPr>
          <p:nvPr>
            <p:ph type="body" sz="quarter" idx="20" hasCustomPrompt="1"/>
          </p:nvPr>
        </p:nvSpPr>
        <p:spPr>
          <a:xfrm>
            <a:off x="2276320" y="3882404"/>
            <a:ext cx="457200" cy="457200"/>
          </a:xfrm>
          <a:prstGeom prst="rect">
            <a:avLst/>
          </a:prstGeom>
        </p:spPr>
        <p:txBody>
          <a:bodyPr anchor="ctr"/>
          <a:lstStyle>
            <a:lvl1pPr algn="ctr">
              <a:buNone/>
              <a:defRPr sz="1600">
                <a:solidFill>
                  <a:schemeClr val="bg1"/>
                </a:solidFill>
                <a:latin typeface="+mj-lt"/>
              </a:defRPr>
            </a:lvl1pPr>
            <a:lvl2pPr algn="ctr">
              <a:buNone/>
              <a:defRPr sz="1600">
                <a:latin typeface="+mj-lt"/>
              </a:defRPr>
            </a:lvl2pPr>
            <a:lvl3pPr algn="ctr">
              <a:buNone/>
              <a:defRPr sz="1600">
                <a:latin typeface="+mj-lt"/>
              </a:defRPr>
            </a:lvl3pPr>
            <a:lvl4pPr algn="ctr">
              <a:buNone/>
              <a:defRPr sz="1600">
                <a:latin typeface="+mj-lt"/>
              </a:defRPr>
            </a:lvl4pPr>
            <a:lvl5pPr algn="ctr">
              <a:buNone/>
              <a:defRPr sz="1600">
                <a:latin typeface="+mj-lt"/>
              </a:defRPr>
            </a:lvl5pPr>
          </a:lstStyle>
          <a:p>
            <a:pPr lvl="0"/>
            <a:r>
              <a:rPr lang="en-US" dirty="0"/>
              <a:t>3</a:t>
            </a:r>
          </a:p>
        </p:txBody>
      </p:sp>
      <p:sp>
        <p:nvSpPr>
          <p:cNvPr id="60" name="Text Placeholder 6">
            <a:extLst>
              <a:ext uri="{FF2B5EF4-FFF2-40B4-BE49-F238E27FC236}">
                <a16:creationId xmlns:a16="http://schemas.microsoft.com/office/drawing/2014/main" id="{847653E0-44C3-9542-BFB0-FC604C1A80D2}"/>
              </a:ext>
            </a:extLst>
          </p:cNvPr>
          <p:cNvSpPr>
            <a:spLocks noGrp="1"/>
          </p:cNvSpPr>
          <p:nvPr>
            <p:ph type="body" sz="quarter" idx="21" hasCustomPrompt="1"/>
          </p:nvPr>
        </p:nvSpPr>
        <p:spPr>
          <a:xfrm>
            <a:off x="2276320" y="4845442"/>
            <a:ext cx="457200" cy="457200"/>
          </a:xfrm>
          <a:prstGeom prst="rect">
            <a:avLst/>
          </a:prstGeom>
        </p:spPr>
        <p:txBody>
          <a:bodyPr anchor="ctr"/>
          <a:lstStyle>
            <a:lvl1pPr algn="ctr">
              <a:buNone/>
              <a:defRPr sz="1600">
                <a:solidFill>
                  <a:schemeClr val="bg1"/>
                </a:solidFill>
                <a:latin typeface="+mj-lt"/>
              </a:defRPr>
            </a:lvl1pPr>
            <a:lvl2pPr algn="ctr">
              <a:buNone/>
              <a:defRPr sz="1600">
                <a:latin typeface="+mj-lt"/>
              </a:defRPr>
            </a:lvl2pPr>
            <a:lvl3pPr algn="ctr">
              <a:buNone/>
              <a:defRPr sz="1600">
                <a:latin typeface="+mj-lt"/>
              </a:defRPr>
            </a:lvl3pPr>
            <a:lvl4pPr algn="ctr">
              <a:buNone/>
              <a:defRPr sz="1600">
                <a:latin typeface="+mj-lt"/>
              </a:defRPr>
            </a:lvl4pPr>
            <a:lvl5pPr algn="ctr">
              <a:buNone/>
              <a:defRPr sz="1600">
                <a:latin typeface="+mj-lt"/>
              </a:defRPr>
            </a:lvl5pPr>
          </a:lstStyle>
          <a:p>
            <a:pPr lvl="0"/>
            <a:r>
              <a:rPr lang="en-US" dirty="0"/>
              <a:t>4</a:t>
            </a:r>
          </a:p>
        </p:txBody>
      </p:sp>
      <p:pic>
        <p:nvPicPr>
          <p:cNvPr id="26" name="Picture 25">
            <a:extLst>
              <a:ext uri="{FF2B5EF4-FFF2-40B4-BE49-F238E27FC236}">
                <a16:creationId xmlns:a16="http://schemas.microsoft.com/office/drawing/2014/main" id="{ED93B2EB-A04A-6547-A75D-FBC482A9B69D}"/>
              </a:ext>
            </a:extLst>
          </p:cNvPr>
          <p:cNvPicPr>
            <a:picLocks noChangeAspect="1"/>
          </p:cNvPicPr>
          <p:nvPr userDrawn="1"/>
        </p:nvPicPr>
        <p:blipFill>
          <a:blip r:embed="rId2"/>
          <a:stretch>
            <a:fillRect/>
          </a:stretch>
        </p:blipFill>
        <p:spPr>
          <a:xfrm rot="15711272">
            <a:off x="10238551" y="-173627"/>
            <a:ext cx="2735393" cy="2644967"/>
          </a:xfrm>
          <a:prstGeom prst="rect">
            <a:avLst/>
          </a:prstGeom>
        </p:spPr>
      </p:pic>
      <p:pic>
        <p:nvPicPr>
          <p:cNvPr id="27" name="Picture 26">
            <a:extLst>
              <a:ext uri="{FF2B5EF4-FFF2-40B4-BE49-F238E27FC236}">
                <a16:creationId xmlns:a16="http://schemas.microsoft.com/office/drawing/2014/main" id="{2B9D56FC-1D87-CB4D-A416-5171E34CF7DD}"/>
              </a:ext>
            </a:extLst>
          </p:cNvPr>
          <p:cNvPicPr>
            <a:picLocks noChangeAspect="1"/>
          </p:cNvPicPr>
          <p:nvPr userDrawn="1"/>
        </p:nvPicPr>
        <p:blipFill>
          <a:blip r:embed="rId3"/>
          <a:stretch>
            <a:fillRect/>
          </a:stretch>
        </p:blipFill>
        <p:spPr>
          <a:xfrm rot="7499163">
            <a:off x="10482617" y="-6347"/>
            <a:ext cx="2150200" cy="2101332"/>
          </a:xfrm>
          <a:prstGeom prst="rect">
            <a:avLst/>
          </a:prstGeom>
        </p:spPr>
      </p:pic>
      <p:pic>
        <p:nvPicPr>
          <p:cNvPr id="28" name="Picture 27">
            <a:extLst>
              <a:ext uri="{FF2B5EF4-FFF2-40B4-BE49-F238E27FC236}">
                <a16:creationId xmlns:a16="http://schemas.microsoft.com/office/drawing/2014/main" id="{DBA833F3-491A-0747-B537-47F8EDE4DD7F}"/>
              </a:ext>
            </a:extLst>
          </p:cNvPr>
          <p:cNvPicPr>
            <a:picLocks noChangeAspect="1"/>
          </p:cNvPicPr>
          <p:nvPr userDrawn="1"/>
        </p:nvPicPr>
        <p:blipFill>
          <a:blip r:embed="rId2"/>
          <a:stretch>
            <a:fillRect/>
          </a:stretch>
        </p:blipFill>
        <p:spPr>
          <a:xfrm rot="5400000">
            <a:off x="-922626" y="5287866"/>
            <a:ext cx="2735393" cy="2644967"/>
          </a:xfrm>
          <a:prstGeom prst="rect">
            <a:avLst/>
          </a:prstGeom>
        </p:spPr>
      </p:pic>
      <p:pic>
        <p:nvPicPr>
          <p:cNvPr id="29" name="Picture 28">
            <a:extLst>
              <a:ext uri="{FF2B5EF4-FFF2-40B4-BE49-F238E27FC236}">
                <a16:creationId xmlns:a16="http://schemas.microsoft.com/office/drawing/2014/main" id="{D0C5A61A-83A6-B449-AC11-850E231E7DA4}"/>
              </a:ext>
            </a:extLst>
          </p:cNvPr>
          <p:cNvPicPr>
            <a:picLocks noChangeAspect="1"/>
          </p:cNvPicPr>
          <p:nvPr userDrawn="1"/>
        </p:nvPicPr>
        <p:blipFill>
          <a:blip r:embed="rId3"/>
          <a:stretch>
            <a:fillRect/>
          </a:stretch>
        </p:blipFill>
        <p:spPr>
          <a:xfrm rot="18787891">
            <a:off x="-678560" y="5455146"/>
            <a:ext cx="2150200" cy="2101332"/>
          </a:xfrm>
          <a:prstGeom prst="rect">
            <a:avLst/>
          </a:prstGeom>
        </p:spPr>
      </p:pic>
      <p:sp>
        <p:nvSpPr>
          <p:cNvPr id="6" name="Rectangle 5">
            <a:extLst>
              <a:ext uri="{FF2B5EF4-FFF2-40B4-BE49-F238E27FC236}">
                <a16:creationId xmlns:a16="http://schemas.microsoft.com/office/drawing/2014/main" id="{E15FFE40-4013-164F-BA2B-6A9A68DA939A}"/>
              </a:ext>
            </a:extLst>
          </p:cNvPr>
          <p:cNvSpPr/>
          <p:nvPr userDrawn="1"/>
        </p:nvSpPr>
        <p:spPr>
          <a:xfrm>
            <a:off x="0" y="0"/>
            <a:ext cx="12192000" cy="914401"/>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2117EC-3D8A-7146-9870-38C87D2CAC02}"/>
              </a:ext>
            </a:extLst>
          </p:cNvPr>
          <p:cNvSpPr>
            <a:spLocks noGrp="1"/>
          </p:cNvSpPr>
          <p:nvPr>
            <p:ph type="title" hasCustomPrompt="1"/>
          </p:nvPr>
        </p:nvSpPr>
        <p:spPr>
          <a:xfrm>
            <a:off x="219474" y="153195"/>
            <a:ext cx="11630279" cy="646331"/>
          </a:xfrm>
          <a:prstGeom prst="rect">
            <a:avLst/>
          </a:prstGeom>
        </p:spPr>
        <p:txBody>
          <a:bodyPr anchor="ctr"/>
          <a:lstStyle>
            <a:lvl1pPr>
              <a:defRPr sz="3600">
                <a:solidFill>
                  <a:schemeClr val="bg1"/>
                </a:solidFill>
              </a:defRPr>
            </a:lvl1pPr>
          </a:lstStyle>
          <a:p>
            <a:r>
              <a:rPr lang="en-US" dirty="0"/>
              <a:t>Headline Goes Here</a:t>
            </a:r>
          </a:p>
        </p:txBody>
      </p:sp>
      <p:pic>
        <p:nvPicPr>
          <p:cNvPr id="16" name="Picture 15">
            <a:extLst>
              <a:ext uri="{FF2B5EF4-FFF2-40B4-BE49-F238E27FC236}">
                <a16:creationId xmlns:a16="http://schemas.microsoft.com/office/drawing/2014/main" id="{F3B2AE57-FDEB-D344-A619-D325E738C49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165205" y="6434693"/>
            <a:ext cx="684549" cy="201168"/>
          </a:xfrm>
          <a:prstGeom prst="rect">
            <a:avLst/>
          </a:prstGeom>
        </p:spPr>
      </p:pic>
      <p:sp>
        <p:nvSpPr>
          <p:cNvPr id="17" name="Slide Number Placeholder 5">
            <a:extLst>
              <a:ext uri="{FF2B5EF4-FFF2-40B4-BE49-F238E27FC236}">
                <a16:creationId xmlns:a16="http://schemas.microsoft.com/office/drawing/2014/main" id="{2387ABF3-4A6E-D444-AA93-707051BE554B}"/>
              </a:ext>
            </a:extLst>
          </p:cNvPr>
          <p:cNvSpPr txBox="1">
            <a:spLocks/>
          </p:cNvSpPr>
          <p:nvPr userDrawn="1"/>
        </p:nvSpPr>
        <p:spPr>
          <a:xfrm>
            <a:off x="10279737" y="6396864"/>
            <a:ext cx="722630" cy="2768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D5050C-AA03-7C4B-BAB2-B82E960585A0}" type="slidenum">
              <a:rPr lang="en-US" smtClean="0">
                <a:solidFill>
                  <a:srgbClr val="1148C2"/>
                </a:solidFill>
              </a:rPr>
              <a:pPr/>
              <a:t>‹#›</a:t>
            </a:fld>
            <a:endParaRPr lang="en-US" dirty="0">
              <a:solidFill>
                <a:srgbClr val="1148C2"/>
              </a:solidFill>
            </a:endParaRPr>
          </a:p>
        </p:txBody>
      </p:sp>
      <p:cxnSp>
        <p:nvCxnSpPr>
          <p:cNvPr id="18" name="Straight Connector 17">
            <a:extLst>
              <a:ext uri="{FF2B5EF4-FFF2-40B4-BE49-F238E27FC236}">
                <a16:creationId xmlns:a16="http://schemas.microsoft.com/office/drawing/2014/main" id="{C39AA174-E403-7049-BB8F-865D76D5A8E3}"/>
              </a:ext>
            </a:extLst>
          </p:cNvPr>
          <p:cNvCxnSpPr>
            <a:cxnSpLocks/>
          </p:cNvCxnSpPr>
          <p:nvPr userDrawn="1"/>
        </p:nvCxnSpPr>
        <p:spPr>
          <a:xfrm>
            <a:off x="11023374" y="6470650"/>
            <a:ext cx="0" cy="139700"/>
          </a:xfrm>
          <a:prstGeom prst="line">
            <a:avLst/>
          </a:prstGeom>
          <a:ln w="12700">
            <a:solidFill>
              <a:srgbClr val="1148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6605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ght_Checkmark_Headlines">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8241AE2-BBB9-0842-9033-04828E834CED}"/>
              </a:ext>
            </a:extLst>
          </p:cNvPr>
          <p:cNvSpPr>
            <a:spLocks noGrp="1"/>
          </p:cNvSpPr>
          <p:nvPr>
            <p:ph type="body" sz="quarter" idx="10" hasCustomPrompt="1"/>
          </p:nvPr>
        </p:nvSpPr>
        <p:spPr>
          <a:xfrm>
            <a:off x="2820649" y="1856314"/>
            <a:ext cx="6994889" cy="365760"/>
          </a:xfrm>
          <a:prstGeom prst="rect">
            <a:avLst/>
          </a:prstGeom>
        </p:spPr>
        <p:txBody>
          <a:bodyPr/>
          <a:lstStyle>
            <a:lvl1pPr marL="0" indent="0" algn="l">
              <a:lnSpc>
                <a:spcPct val="100000"/>
              </a:lnSpc>
              <a:spcBef>
                <a:spcPts val="0"/>
              </a:spcBef>
              <a:buNone/>
              <a:defRPr sz="20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dirty="0"/>
              <a:t>Headline Will Go Here and Here</a:t>
            </a:r>
          </a:p>
        </p:txBody>
      </p:sp>
      <p:sp>
        <p:nvSpPr>
          <p:cNvPr id="10" name="Text Placeholder 9">
            <a:extLst>
              <a:ext uri="{FF2B5EF4-FFF2-40B4-BE49-F238E27FC236}">
                <a16:creationId xmlns:a16="http://schemas.microsoft.com/office/drawing/2014/main" id="{5AEE1AF6-0E8F-694D-B9FB-231EE34923E4}"/>
              </a:ext>
            </a:extLst>
          </p:cNvPr>
          <p:cNvSpPr>
            <a:spLocks noGrp="1"/>
          </p:cNvSpPr>
          <p:nvPr>
            <p:ph type="body" sz="quarter" idx="11" hasCustomPrompt="1"/>
          </p:nvPr>
        </p:nvSpPr>
        <p:spPr>
          <a:xfrm>
            <a:off x="2820650" y="2162741"/>
            <a:ext cx="6994890" cy="501571"/>
          </a:xfrm>
          <a:prstGeom prst="rect">
            <a:avLst/>
          </a:prstGeom>
        </p:spPr>
        <p:txBody>
          <a:bodyPr/>
          <a:lstStyle>
            <a:lvl1pPr marL="0" indent="0" algn="l">
              <a:lnSpc>
                <a:spcPct val="100000"/>
              </a:lnSpc>
              <a:spcBef>
                <a:spcPts val="0"/>
              </a:spcBef>
              <a:buNone/>
              <a:defRPr sz="1200">
                <a:solidFill>
                  <a:srgbClr val="7F7F7F"/>
                </a:solidFill>
              </a:defRPr>
            </a:lvl1pPr>
            <a:lvl2pPr algn="ctr">
              <a:buNone/>
              <a:defRPr sz="1200"/>
            </a:lvl2pPr>
            <a:lvl3pPr algn="ctr">
              <a:buNone/>
              <a:defRPr sz="1200"/>
            </a:lvl3pPr>
            <a:lvl4pPr algn="ctr">
              <a:buNone/>
              <a:defRPr sz="1200"/>
            </a:lvl4pPr>
            <a:lvl5pPr algn="ctr">
              <a:buNone/>
              <a:defRPr sz="1200"/>
            </a:lvl5pPr>
          </a:lstStyle>
          <a:p>
            <a:pPr lvl="0"/>
            <a:r>
              <a:rPr lang="en-US" dirty="0"/>
              <a:t>Here’s some placeholder text. Delete this text and add your own text. Here’s some placeholder text. Delete this text and add your own text. Here’s some placeholder text. </a:t>
            </a:r>
          </a:p>
        </p:txBody>
      </p:sp>
      <p:sp>
        <p:nvSpPr>
          <p:cNvPr id="52" name="Text Placeholder 4">
            <a:extLst>
              <a:ext uri="{FF2B5EF4-FFF2-40B4-BE49-F238E27FC236}">
                <a16:creationId xmlns:a16="http://schemas.microsoft.com/office/drawing/2014/main" id="{5407635B-127B-1A4D-B742-2D1378069F22}"/>
              </a:ext>
            </a:extLst>
          </p:cNvPr>
          <p:cNvSpPr>
            <a:spLocks noGrp="1"/>
          </p:cNvSpPr>
          <p:nvPr>
            <p:ph type="body" sz="quarter" idx="12" hasCustomPrompt="1"/>
          </p:nvPr>
        </p:nvSpPr>
        <p:spPr>
          <a:xfrm>
            <a:off x="2820650" y="2819352"/>
            <a:ext cx="6994888" cy="365760"/>
          </a:xfrm>
          <a:prstGeom prst="rect">
            <a:avLst/>
          </a:prstGeom>
        </p:spPr>
        <p:txBody>
          <a:bodyPr/>
          <a:lstStyle>
            <a:lvl1pPr marL="0" indent="0" algn="l">
              <a:lnSpc>
                <a:spcPct val="100000"/>
              </a:lnSpc>
              <a:spcBef>
                <a:spcPts val="0"/>
              </a:spcBef>
              <a:buNone/>
              <a:defRPr sz="20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dirty="0"/>
              <a:t>Headline Will Go Here and Here</a:t>
            </a:r>
          </a:p>
        </p:txBody>
      </p:sp>
      <p:sp>
        <p:nvSpPr>
          <p:cNvPr id="53" name="Text Placeholder 9">
            <a:extLst>
              <a:ext uri="{FF2B5EF4-FFF2-40B4-BE49-F238E27FC236}">
                <a16:creationId xmlns:a16="http://schemas.microsoft.com/office/drawing/2014/main" id="{3D41AB30-0C8B-CF4C-8921-73FEFC91D44C}"/>
              </a:ext>
            </a:extLst>
          </p:cNvPr>
          <p:cNvSpPr>
            <a:spLocks noGrp="1"/>
          </p:cNvSpPr>
          <p:nvPr>
            <p:ph type="body" sz="quarter" idx="13" hasCustomPrompt="1"/>
          </p:nvPr>
        </p:nvSpPr>
        <p:spPr>
          <a:xfrm>
            <a:off x="2820650" y="3125779"/>
            <a:ext cx="6994890" cy="501571"/>
          </a:xfrm>
          <a:prstGeom prst="rect">
            <a:avLst/>
          </a:prstGeom>
        </p:spPr>
        <p:txBody>
          <a:bodyPr/>
          <a:lstStyle>
            <a:lvl1pPr marL="0" indent="0" algn="l">
              <a:lnSpc>
                <a:spcPct val="100000"/>
              </a:lnSpc>
              <a:spcBef>
                <a:spcPts val="0"/>
              </a:spcBef>
              <a:buNone/>
              <a:defRPr sz="1200">
                <a:solidFill>
                  <a:srgbClr val="7F7F7F"/>
                </a:solidFill>
              </a:defRPr>
            </a:lvl1pPr>
            <a:lvl2pPr algn="ctr">
              <a:buNone/>
              <a:defRPr sz="1200"/>
            </a:lvl2pPr>
            <a:lvl3pPr algn="ctr">
              <a:buNone/>
              <a:defRPr sz="1200"/>
            </a:lvl3pPr>
            <a:lvl4pPr algn="ctr">
              <a:buNone/>
              <a:defRPr sz="1200"/>
            </a:lvl4pPr>
            <a:lvl5pPr algn="ctr">
              <a:buNone/>
              <a:defRPr sz="1200"/>
            </a:lvl5pPr>
          </a:lstStyle>
          <a:p>
            <a:pPr lvl="0"/>
            <a:r>
              <a:rPr lang="en-US" dirty="0"/>
              <a:t>Here’s some placeholder text. Delete this text and add your own text. Here’s some placeholder text. Delete this text and add your own text. Here’s some placeholder text. </a:t>
            </a:r>
          </a:p>
        </p:txBody>
      </p:sp>
      <p:sp>
        <p:nvSpPr>
          <p:cNvPr id="54" name="Text Placeholder 4">
            <a:extLst>
              <a:ext uri="{FF2B5EF4-FFF2-40B4-BE49-F238E27FC236}">
                <a16:creationId xmlns:a16="http://schemas.microsoft.com/office/drawing/2014/main" id="{811EC0DE-3E08-4C48-9EF2-3422F0EFE1F9}"/>
              </a:ext>
            </a:extLst>
          </p:cNvPr>
          <p:cNvSpPr>
            <a:spLocks noGrp="1"/>
          </p:cNvSpPr>
          <p:nvPr>
            <p:ph type="body" sz="quarter" idx="14" hasCustomPrompt="1"/>
          </p:nvPr>
        </p:nvSpPr>
        <p:spPr>
          <a:xfrm>
            <a:off x="2820649" y="3782390"/>
            <a:ext cx="6994887" cy="365760"/>
          </a:xfrm>
          <a:prstGeom prst="rect">
            <a:avLst/>
          </a:prstGeom>
        </p:spPr>
        <p:txBody>
          <a:bodyPr/>
          <a:lstStyle>
            <a:lvl1pPr marL="0" indent="0" algn="l">
              <a:lnSpc>
                <a:spcPct val="100000"/>
              </a:lnSpc>
              <a:spcBef>
                <a:spcPts val="0"/>
              </a:spcBef>
              <a:buNone/>
              <a:defRPr sz="20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dirty="0"/>
              <a:t>Headline Will Go Here and Here</a:t>
            </a:r>
          </a:p>
        </p:txBody>
      </p:sp>
      <p:sp>
        <p:nvSpPr>
          <p:cNvPr id="55" name="Text Placeholder 9">
            <a:extLst>
              <a:ext uri="{FF2B5EF4-FFF2-40B4-BE49-F238E27FC236}">
                <a16:creationId xmlns:a16="http://schemas.microsoft.com/office/drawing/2014/main" id="{03DF5F58-F00B-8A4A-9E1C-0500A4128AE3}"/>
              </a:ext>
            </a:extLst>
          </p:cNvPr>
          <p:cNvSpPr>
            <a:spLocks noGrp="1"/>
          </p:cNvSpPr>
          <p:nvPr>
            <p:ph type="body" sz="quarter" idx="15" hasCustomPrompt="1"/>
          </p:nvPr>
        </p:nvSpPr>
        <p:spPr>
          <a:xfrm>
            <a:off x="2820650" y="4088817"/>
            <a:ext cx="6994890" cy="501571"/>
          </a:xfrm>
          <a:prstGeom prst="rect">
            <a:avLst/>
          </a:prstGeom>
        </p:spPr>
        <p:txBody>
          <a:bodyPr/>
          <a:lstStyle>
            <a:lvl1pPr marL="0" indent="0" algn="l">
              <a:lnSpc>
                <a:spcPct val="100000"/>
              </a:lnSpc>
              <a:spcBef>
                <a:spcPts val="0"/>
              </a:spcBef>
              <a:buNone/>
              <a:defRPr sz="1200">
                <a:solidFill>
                  <a:srgbClr val="7F7F7F"/>
                </a:solidFill>
              </a:defRPr>
            </a:lvl1pPr>
            <a:lvl2pPr algn="ctr">
              <a:buNone/>
              <a:defRPr sz="1200"/>
            </a:lvl2pPr>
            <a:lvl3pPr algn="ctr">
              <a:buNone/>
              <a:defRPr sz="1200"/>
            </a:lvl3pPr>
            <a:lvl4pPr algn="ctr">
              <a:buNone/>
              <a:defRPr sz="1200"/>
            </a:lvl4pPr>
            <a:lvl5pPr algn="ctr">
              <a:buNone/>
              <a:defRPr sz="1200"/>
            </a:lvl5pPr>
          </a:lstStyle>
          <a:p>
            <a:pPr lvl="0"/>
            <a:r>
              <a:rPr lang="en-US" dirty="0"/>
              <a:t>Here’s some placeholder text. Delete this text and add your own text. Here’s some placeholder text. Delete this text and add your own text. Here’s some placeholder text. </a:t>
            </a:r>
          </a:p>
        </p:txBody>
      </p:sp>
      <p:sp>
        <p:nvSpPr>
          <p:cNvPr id="56" name="Text Placeholder 4">
            <a:extLst>
              <a:ext uri="{FF2B5EF4-FFF2-40B4-BE49-F238E27FC236}">
                <a16:creationId xmlns:a16="http://schemas.microsoft.com/office/drawing/2014/main" id="{16D9E113-76C5-C24A-93DA-73C105238F78}"/>
              </a:ext>
            </a:extLst>
          </p:cNvPr>
          <p:cNvSpPr>
            <a:spLocks noGrp="1"/>
          </p:cNvSpPr>
          <p:nvPr>
            <p:ph type="body" sz="quarter" idx="16" hasCustomPrompt="1"/>
          </p:nvPr>
        </p:nvSpPr>
        <p:spPr>
          <a:xfrm>
            <a:off x="2820650" y="4745429"/>
            <a:ext cx="6994886" cy="365760"/>
          </a:xfrm>
          <a:prstGeom prst="rect">
            <a:avLst/>
          </a:prstGeom>
        </p:spPr>
        <p:txBody>
          <a:bodyPr/>
          <a:lstStyle>
            <a:lvl1pPr marL="0" indent="0" algn="l">
              <a:lnSpc>
                <a:spcPct val="100000"/>
              </a:lnSpc>
              <a:spcBef>
                <a:spcPts val="0"/>
              </a:spcBef>
              <a:buNone/>
              <a:defRPr sz="20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dirty="0"/>
              <a:t>Headline Will Go Here and Here</a:t>
            </a:r>
          </a:p>
        </p:txBody>
      </p:sp>
      <p:sp>
        <p:nvSpPr>
          <p:cNvPr id="57" name="Text Placeholder 9">
            <a:extLst>
              <a:ext uri="{FF2B5EF4-FFF2-40B4-BE49-F238E27FC236}">
                <a16:creationId xmlns:a16="http://schemas.microsoft.com/office/drawing/2014/main" id="{8C00E346-59ED-EF4A-90C0-374A83E9B888}"/>
              </a:ext>
            </a:extLst>
          </p:cNvPr>
          <p:cNvSpPr>
            <a:spLocks noGrp="1"/>
          </p:cNvSpPr>
          <p:nvPr>
            <p:ph type="body" sz="quarter" idx="17" hasCustomPrompt="1"/>
          </p:nvPr>
        </p:nvSpPr>
        <p:spPr>
          <a:xfrm>
            <a:off x="2820650" y="5051856"/>
            <a:ext cx="6994890" cy="501571"/>
          </a:xfrm>
          <a:prstGeom prst="rect">
            <a:avLst/>
          </a:prstGeom>
        </p:spPr>
        <p:txBody>
          <a:bodyPr/>
          <a:lstStyle>
            <a:lvl1pPr marL="0" indent="0" algn="l">
              <a:lnSpc>
                <a:spcPct val="100000"/>
              </a:lnSpc>
              <a:spcBef>
                <a:spcPts val="0"/>
              </a:spcBef>
              <a:buNone/>
              <a:defRPr sz="1200">
                <a:solidFill>
                  <a:srgbClr val="7F7F7F"/>
                </a:solidFill>
              </a:defRPr>
            </a:lvl1pPr>
            <a:lvl2pPr algn="ctr">
              <a:buNone/>
              <a:defRPr sz="1200"/>
            </a:lvl2pPr>
            <a:lvl3pPr algn="ctr">
              <a:buNone/>
              <a:defRPr sz="1200"/>
            </a:lvl3pPr>
            <a:lvl4pPr algn="ctr">
              <a:buNone/>
              <a:defRPr sz="1200"/>
            </a:lvl4pPr>
            <a:lvl5pPr algn="ctr">
              <a:buNone/>
              <a:defRPr sz="1200"/>
            </a:lvl5pPr>
          </a:lstStyle>
          <a:p>
            <a:pPr lvl="0"/>
            <a:r>
              <a:rPr lang="en-US" dirty="0"/>
              <a:t>Here’s some placeholder text. Delete this text and add your own text. Here’s some placeholder text. Delete this text and add your own text. Here’s some placeholder text. </a:t>
            </a:r>
          </a:p>
        </p:txBody>
      </p:sp>
      <p:pic>
        <p:nvPicPr>
          <p:cNvPr id="26" name="Picture 25">
            <a:extLst>
              <a:ext uri="{FF2B5EF4-FFF2-40B4-BE49-F238E27FC236}">
                <a16:creationId xmlns:a16="http://schemas.microsoft.com/office/drawing/2014/main" id="{ED93B2EB-A04A-6547-A75D-FBC482A9B69D}"/>
              </a:ext>
            </a:extLst>
          </p:cNvPr>
          <p:cNvPicPr>
            <a:picLocks noChangeAspect="1"/>
          </p:cNvPicPr>
          <p:nvPr userDrawn="1"/>
        </p:nvPicPr>
        <p:blipFill>
          <a:blip r:embed="rId2"/>
          <a:stretch>
            <a:fillRect/>
          </a:stretch>
        </p:blipFill>
        <p:spPr>
          <a:xfrm rot="15711272">
            <a:off x="10238551" y="-173627"/>
            <a:ext cx="2735393" cy="2644967"/>
          </a:xfrm>
          <a:prstGeom prst="rect">
            <a:avLst/>
          </a:prstGeom>
        </p:spPr>
      </p:pic>
      <p:pic>
        <p:nvPicPr>
          <p:cNvPr id="27" name="Picture 26">
            <a:extLst>
              <a:ext uri="{FF2B5EF4-FFF2-40B4-BE49-F238E27FC236}">
                <a16:creationId xmlns:a16="http://schemas.microsoft.com/office/drawing/2014/main" id="{2B9D56FC-1D87-CB4D-A416-5171E34CF7DD}"/>
              </a:ext>
            </a:extLst>
          </p:cNvPr>
          <p:cNvPicPr>
            <a:picLocks noChangeAspect="1"/>
          </p:cNvPicPr>
          <p:nvPr userDrawn="1"/>
        </p:nvPicPr>
        <p:blipFill>
          <a:blip r:embed="rId3"/>
          <a:stretch>
            <a:fillRect/>
          </a:stretch>
        </p:blipFill>
        <p:spPr>
          <a:xfrm rot="7499163">
            <a:off x="10482617" y="-6347"/>
            <a:ext cx="2150200" cy="2101332"/>
          </a:xfrm>
          <a:prstGeom prst="rect">
            <a:avLst/>
          </a:prstGeom>
        </p:spPr>
      </p:pic>
      <p:pic>
        <p:nvPicPr>
          <p:cNvPr id="28" name="Picture 27">
            <a:extLst>
              <a:ext uri="{FF2B5EF4-FFF2-40B4-BE49-F238E27FC236}">
                <a16:creationId xmlns:a16="http://schemas.microsoft.com/office/drawing/2014/main" id="{DBA833F3-491A-0747-B537-47F8EDE4DD7F}"/>
              </a:ext>
            </a:extLst>
          </p:cNvPr>
          <p:cNvPicPr>
            <a:picLocks noChangeAspect="1"/>
          </p:cNvPicPr>
          <p:nvPr userDrawn="1"/>
        </p:nvPicPr>
        <p:blipFill>
          <a:blip r:embed="rId2"/>
          <a:stretch>
            <a:fillRect/>
          </a:stretch>
        </p:blipFill>
        <p:spPr>
          <a:xfrm rot="5400000">
            <a:off x="-922626" y="5287866"/>
            <a:ext cx="2735393" cy="2644967"/>
          </a:xfrm>
          <a:prstGeom prst="rect">
            <a:avLst/>
          </a:prstGeom>
        </p:spPr>
      </p:pic>
      <p:pic>
        <p:nvPicPr>
          <p:cNvPr id="29" name="Picture 28">
            <a:extLst>
              <a:ext uri="{FF2B5EF4-FFF2-40B4-BE49-F238E27FC236}">
                <a16:creationId xmlns:a16="http://schemas.microsoft.com/office/drawing/2014/main" id="{D0C5A61A-83A6-B449-AC11-850E231E7DA4}"/>
              </a:ext>
            </a:extLst>
          </p:cNvPr>
          <p:cNvPicPr>
            <a:picLocks noChangeAspect="1"/>
          </p:cNvPicPr>
          <p:nvPr userDrawn="1"/>
        </p:nvPicPr>
        <p:blipFill>
          <a:blip r:embed="rId3"/>
          <a:stretch>
            <a:fillRect/>
          </a:stretch>
        </p:blipFill>
        <p:spPr>
          <a:xfrm rot="18787891">
            <a:off x="-678560" y="5455146"/>
            <a:ext cx="2150200" cy="2101332"/>
          </a:xfrm>
          <a:prstGeom prst="rect">
            <a:avLst/>
          </a:prstGeom>
        </p:spPr>
      </p:pic>
      <p:sp>
        <p:nvSpPr>
          <p:cNvPr id="6" name="Rectangle 5">
            <a:extLst>
              <a:ext uri="{FF2B5EF4-FFF2-40B4-BE49-F238E27FC236}">
                <a16:creationId xmlns:a16="http://schemas.microsoft.com/office/drawing/2014/main" id="{E15FFE40-4013-164F-BA2B-6A9A68DA939A}"/>
              </a:ext>
            </a:extLst>
          </p:cNvPr>
          <p:cNvSpPr/>
          <p:nvPr userDrawn="1"/>
        </p:nvSpPr>
        <p:spPr>
          <a:xfrm>
            <a:off x="0" y="0"/>
            <a:ext cx="12192000" cy="914401"/>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2117EC-3D8A-7146-9870-38C87D2CAC02}"/>
              </a:ext>
            </a:extLst>
          </p:cNvPr>
          <p:cNvSpPr>
            <a:spLocks noGrp="1"/>
          </p:cNvSpPr>
          <p:nvPr>
            <p:ph type="title" hasCustomPrompt="1"/>
          </p:nvPr>
        </p:nvSpPr>
        <p:spPr>
          <a:xfrm>
            <a:off x="219474" y="153195"/>
            <a:ext cx="11630279" cy="646331"/>
          </a:xfrm>
          <a:prstGeom prst="rect">
            <a:avLst/>
          </a:prstGeom>
        </p:spPr>
        <p:txBody>
          <a:bodyPr anchor="ctr"/>
          <a:lstStyle>
            <a:lvl1pPr>
              <a:defRPr sz="3600">
                <a:solidFill>
                  <a:schemeClr val="bg1"/>
                </a:solidFill>
              </a:defRPr>
            </a:lvl1pPr>
          </a:lstStyle>
          <a:p>
            <a:r>
              <a:rPr lang="en-US" dirty="0"/>
              <a:t>Headline Goes Here</a:t>
            </a:r>
          </a:p>
        </p:txBody>
      </p:sp>
      <p:pic>
        <p:nvPicPr>
          <p:cNvPr id="16" name="Picture 15">
            <a:extLst>
              <a:ext uri="{FF2B5EF4-FFF2-40B4-BE49-F238E27FC236}">
                <a16:creationId xmlns:a16="http://schemas.microsoft.com/office/drawing/2014/main" id="{F3B2AE57-FDEB-D344-A619-D325E738C49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165205" y="6434693"/>
            <a:ext cx="684549" cy="201168"/>
          </a:xfrm>
          <a:prstGeom prst="rect">
            <a:avLst/>
          </a:prstGeom>
        </p:spPr>
      </p:pic>
      <p:sp>
        <p:nvSpPr>
          <p:cNvPr id="17" name="Slide Number Placeholder 5">
            <a:extLst>
              <a:ext uri="{FF2B5EF4-FFF2-40B4-BE49-F238E27FC236}">
                <a16:creationId xmlns:a16="http://schemas.microsoft.com/office/drawing/2014/main" id="{2387ABF3-4A6E-D444-AA93-707051BE554B}"/>
              </a:ext>
            </a:extLst>
          </p:cNvPr>
          <p:cNvSpPr txBox="1">
            <a:spLocks/>
          </p:cNvSpPr>
          <p:nvPr userDrawn="1"/>
        </p:nvSpPr>
        <p:spPr>
          <a:xfrm>
            <a:off x="10279737" y="6396864"/>
            <a:ext cx="722630" cy="2768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D5050C-AA03-7C4B-BAB2-B82E960585A0}" type="slidenum">
              <a:rPr lang="en-US" smtClean="0">
                <a:solidFill>
                  <a:srgbClr val="1148C2"/>
                </a:solidFill>
              </a:rPr>
              <a:pPr/>
              <a:t>‹#›</a:t>
            </a:fld>
            <a:endParaRPr lang="en-US" dirty="0">
              <a:solidFill>
                <a:srgbClr val="1148C2"/>
              </a:solidFill>
            </a:endParaRPr>
          </a:p>
        </p:txBody>
      </p:sp>
      <p:cxnSp>
        <p:nvCxnSpPr>
          <p:cNvPr id="18" name="Straight Connector 17">
            <a:extLst>
              <a:ext uri="{FF2B5EF4-FFF2-40B4-BE49-F238E27FC236}">
                <a16:creationId xmlns:a16="http://schemas.microsoft.com/office/drawing/2014/main" id="{C39AA174-E403-7049-BB8F-865D76D5A8E3}"/>
              </a:ext>
            </a:extLst>
          </p:cNvPr>
          <p:cNvCxnSpPr>
            <a:cxnSpLocks/>
          </p:cNvCxnSpPr>
          <p:nvPr userDrawn="1"/>
        </p:nvCxnSpPr>
        <p:spPr>
          <a:xfrm>
            <a:off x="11023374" y="6470650"/>
            <a:ext cx="0" cy="139700"/>
          </a:xfrm>
          <a:prstGeom prst="line">
            <a:avLst/>
          </a:prstGeom>
          <a:ln w="12700">
            <a:solidFill>
              <a:srgbClr val="1148C2"/>
            </a:solidFill>
          </a:ln>
        </p:spPr>
        <p:style>
          <a:lnRef idx="1">
            <a:schemeClr val="accent1"/>
          </a:lnRef>
          <a:fillRef idx="0">
            <a:schemeClr val="accent1"/>
          </a:fillRef>
          <a:effectRef idx="0">
            <a:schemeClr val="accent1"/>
          </a:effectRef>
          <a:fontRef idx="minor">
            <a:schemeClr val="tx1"/>
          </a:fontRef>
        </p:style>
      </p:cxnSp>
      <p:pic>
        <p:nvPicPr>
          <p:cNvPr id="30" name="Graphic 29">
            <a:extLst>
              <a:ext uri="{FF2B5EF4-FFF2-40B4-BE49-F238E27FC236}">
                <a16:creationId xmlns:a16="http://schemas.microsoft.com/office/drawing/2014/main" id="{93474F63-A8F7-A94A-8D7E-AD57E72703E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235523" y="3810000"/>
            <a:ext cx="558290" cy="558290"/>
          </a:xfrm>
          <a:prstGeom prst="rect">
            <a:avLst/>
          </a:prstGeom>
        </p:spPr>
      </p:pic>
      <p:pic>
        <p:nvPicPr>
          <p:cNvPr id="32" name="Graphic 31">
            <a:extLst>
              <a:ext uri="{FF2B5EF4-FFF2-40B4-BE49-F238E27FC236}">
                <a16:creationId xmlns:a16="http://schemas.microsoft.com/office/drawing/2014/main" id="{64256533-FCE9-C142-82FD-2B3118A172E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235523" y="2855556"/>
            <a:ext cx="558290" cy="558290"/>
          </a:xfrm>
          <a:prstGeom prst="rect">
            <a:avLst/>
          </a:prstGeom>
        </p:spPr>
      </p:pic>
      <p:pic>
        <p:nvPicPr>
          <p:cNvPr id="33" name="Graphic 32">
            <a:extLst>
              <a:ext uri="{FF2B5EF4-FFF2-40B4-BE49-F238E27FC236}">
                <a16:creationId xmlns:a16="http://schemas.microsoft.com/office/drawing/2014/main" id="{D7569A8F-79BB-9A4E-97F7-4D583BAD4B2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235523" y="1871630"/>
            <a:ext cx="558290" cy="558290"/>
          </a:xfrm>
          <a:prstGeom prst="rect">
            <a:avLst/>
          </a:prstGeom>
        </p:spPr>
      </p:pic>
      <p:pic>
        <p:nvPicPr>
          <p:cNvPr id="34" name="Graphic 33">
            <a:extLst>
              <a:ext uri="{FF2B5EF4-FFF2-40B4-BE49-F238E27FC236}">
                <a16:creationId xmlns:a16="http://schemas.microsoft.com/office/drawing/2014/main" id="{8C652DFE-6EB0-044F-8148-4AF984DBF25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235523" y="4767924"/>
            <a:ext cx="558290" cy="558290"/>
          </a:xfrm>
          <a:prstGeom prst="rect">
            <a:avLst/>
          </a:prstGeom>
        </p:spPr>
      </p:pic>
    </p:spTree>
    <p:extLst>
      <p:ext uri="{BB962C8B-B14F-4D97-AF65-F5344CB8AC3E}">
        <p14:creationId xmlns:p14="http://schemas.microsoft.com/office/powerpoint/2010/main" val="31370682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ight_2_Colum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6A8A441-5DAD-0243-8762-921C4D1F7807}"/>
              </a:ext>
            </a:extLst>
          </p:cNvPr>
          <p:cNvSpPr>
            <a:spLocks noGrp="1"/>
          </p:cNvSpPr>
          <p:nvPr>
            <p:ph type="body" sz="quarter" idx="10" hasCustomPrompt="1"/>
          </p:nvPr>
        </p:nvSpPr>
        <p:spPr>
          <a:xfrm>
            <a:off x="1286252" y="1647610"/>
            <a:ext cx="4072774" cy="4126611"/>
          </a:xfrm>
          <a:prstGeom prst="rect">
            <a:avLst/>
          </a:prstGeom>
        </p:spPr>
        <p:txBody>
          <a:bodyPr/>
          <a:lstStyle>
            <a:lvl1pPr indent="-365760">
              <a:lnSpc>
                <a:spcPct val="200000"/>
              </a:lnSpc>
              <a:spcBef>
                <a:spcPts val="0"/>
              </a:spcBef>
              <a:spcAft>
                <a:spcPts val="0"/>
              </a:spcAft>
              <a:buFont typeface="Arial" panose="020B0604020202020204" pitchFamily="34" charset="0"/>
              <a:buChar char="•"/>
              <a:defRPr sz="2000">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Headline One</a:t>
            </a:r>
          </a:p>
          <a:p>
            <a:pPr lvl="0"/>
            <a:r>
              <a:rPr lang="en-US" dirty="0"/>
              <a:t>Headline Two</a:t>
            </a:r>
          </a:p>
          <a:p>
            <a:pPr lvl="0"/>
            <a:r>
              <a:rPr lang="en-US" dirty="0"/>
              <a:t>Headline Three</a:t>
            </a:r>
          </a:p>
          <a:p>
            <a:pPr lvl="0"/>
            <a:r>
              <a:rPr lang="en-US" dirty="0"/>
              <a:t>Headline Four</a:t>
            </a:r>
          </a:p>
          <a:p>
            <a:pPr lvl="0"/>
            <a:r>
              <a:rPr lang="en-US" dirty="0"/>
              <a:t>Headline Five</a:t>
            </a:r>
          </a:p>
          <a:p>
            <a:pPr lvl="0"/>
            <a:r>
              <a:rPr lang="en-US" dirty="0"/>
              <a:t>Headline Six</a:t>
            </a:r>
          </a:p>
        </p:txBody>
      </p:sp>
      <p:sp>
        <p:nvSpPr>
          <p:cNvPr id="31" name="Text Placeholder 3">
            <a:extLst>
              <a:ext uri="{FF2B5EF4-FFF2-40B4-BE49-F238E27FC236}">
                <a16:creationId xmlns:a16="http://schemas.microsoft.com/office/drawing/2014/main" id="{DD37FCBA-A0A7-274E-854A-A2E4D3059C7F}"/>
              </a:ext>
            </a:extLst>
          </p:cNvPr>
          <p:cNvSpPr>
            <a:spLocks noGrp="1"/>
          </p:cNvSpPr>
          <p:nvPr>
            <p:ph type="body" sz="quarter" idx="11" hasCustomPrompt="1"/>
          </p:nvPr>
        </p:nvSpPr>
        <p:spPr>
          <a:xfrm>
            <a:off x="6840746" y="1647610"/>
            <a:ext cx="4072774" cy="4126611"/>
          </a:xfrm>
          <a:prstGeom prst="rect">
            <a:avLst/>
          </a:prstGeom>
        </p:spPr>
        <p:txBody>
          <a:bodyPr/>
          <a:lstStyle>
            <a:lvl1pPr indent="-365760">
              <a:lnSpc>
                <a:spcPct val="200000"/>
              </a:lnSpc>
              <a:spcBef>
                <a:spcPts val="0"/>
              </a:spcBef>
              <a:spcAft>
                <a:spcPts val="0"/>
              </a:spcAft>
              <a:buFont typeface="Arial" panose="020B0604020202020204" pitchFamily="34" charset="0"/>
              <a:buChar char="•"/>
              <a:defRPr sz="2000">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Headline One</a:t>
            </a:r>
          </a:p>
          <a:p>
            <a:pPr lvl="0"/>
            <a:r>
              <a:rPr lang="en-US" dirty="0"/>
              <a:t>Headline Two</a:t>
            </a:r>
          </a:p>
          <a:p>
            <a:pPr lvl="0"/>
            <a:r>
              <a:rPr lang="en-US" dirty="0"/>
              <a:t>Headline Three</a:t>
            </a:r>
          </a:p>
          <a:p>
            <a:pPr lvl="0"/>
            <a:r>
              <a:rPr lang="en-US" dirty="0"/>
              <a:t>Headline Four</a:t>
            </a:r>
          </a:p>
          <a:p>
            <a:pPr lvl="0"/>
            <a:r>
              <a:rPr lang="en-US" dirty="0"/>
              <a:t>Headline Five</a:t>
            </a:r>
          </a:p>
          <a:p>
            <a:pPr lvl="0"/>
            <a:r>
              <a:rPr lang="en-US" dirty="0"/>
              <a:t>Headline Six</a:t>
            </a:r>
          </a:p>
        </p:txBody>
      </p:sp>
      <p:pic>
        <p:nvPicPr>
          <p:cNvPr id="26" name="Picture 25">
            <a:extLst>
              <a:ext uri="{FF2B5EF4-FFF2-40B4-BE49-F238E27FC236}">
                <a16:creationId xmlns:a16="http://schemas.microsoft.com/office/drawing/2014/main" id="{ED93B2EB-A04A-6547-A75D-FBC482A9B69D}"/>
              </a:ext>
            </a:extLst>
          </p:cNvPr>
          <p:cNvPicPr>
            <a:picLocks noChangeAspect="1"/>
          </p:cNvPicPr>
          <p:nvPr userDrawn="1"/>
        </p:nvPicPr>
        <p:blipFill>
          <a:blip r:embed="rId2"/>
          <a:stretch>
            <a:fillRect/>
          </a:stretch>
        </p:blipFill>
        <p:spPr>
          <a:xfrm rot="15711272">
            <a:off x="10238551" y="-173627"/>
            <a:ext cx="2735393" cy="2644967"/>
          </a:xfrm>
          <a:prstGeom prst="rect">
            <a:avLst/>
          </a:prstGeom>
        </p:spPr>
      </p:pic>
      <p:pic>
        <p:nvPicPr>
          <p:cNvPr id="27" name="Picture 26">
            <a:extLst>
              <a:ext uri="{FF2B5EF4-FFF2-40B4-BE49-F238E27FC236}">
                <a16:creationId xmlns:a16="http://schemas.microsoft.com/office/drawing/2014/main" id="{2B9D56FC-1D87-CB4D-A416-5171E34CF7DD}"/>
              </a:ext>
            </a:extLst>
          </p:cNvPr>
          <p:cNvPicPr>
            <a:picLocks noChangeAspect="1"/>
          </p:cNvPicPr>
          <p:nvPr userDrawn="1"/>
        </p:nvPicPr>
        <p:blipFill>
          <a:blip r:embed="rId3"/>
          <a:stretch>
            <a:fillRect/>
          </a:stretch>
        </p:blipFill>
        <p:spPr>
          <a:xfrm rot="7499163">
            <a:off x="10482617" y="-6347"/>
            <a:ext cx="2150200" cy="2101332"/>
          </a:xfrm>
          <a:prstGeom prst="rect">
            <a:avLst/>
          </a:prstGeom>
        </p:spPr>
      </p:pic>
      <p:pic>
        <p:nvPicPr>
          <p:cNvPr id="28" name="Picture 27">
            <a:extLst>
              <a:ext uri="{FF2B5EF4-FFF2-40B4-BE49-F238E27FC236}">
                <a16:creationId xmlns:a16="http://schemas.microsoft.com/office/drawing/2014/main" id="{DBA833F3-491A-0747-B537-47F8EDE4DD7F}"/>
              </a:ext>
            </a:extLst>
          </p:cNvPr>
          <p:cNvPicPr>
            <a:picLocks noChangeAspect="1"/>
          </p:cNvPicPr>
          <p:nvPr userDrawn="1"/>
        </p:nvPicPr>
        <p:blipFill>
          <a:blip r:embed="rId2"/>
          <a:stretch>
            <a:fillRect/>
          </a:stretch>
        </p:blipFill>
        <p:spPr>
          <a:xfrm rot="5400000">
            <a:off x="-922626" y="5287866"/>
            <a:ext cx="2735393" cy="2644967"/>
          </a:xfrm>
          <a:prstGeom prst="rect">
            <a:avLst/>
          </a:prstGeom>
        </p:spPr>
      </p:pic>
      <p:pic>
        <p:nvPicPr>
          <p:cNvPr id="29" name="Picture 28">
            <a:extLst>
              <a:ext uri="{FF2B5EF4-FFF2-40B4-BE49-F238E27FC236}">
                <a16:creationId xmlns:a16="http://schemas.microsoft.com/office/drawing/2014/main" id="{D0C5A61A-83A6-B449-AC11-850E231E7DA4}"/>
              </a:ext>
            </a:extLst>
          </p:cNvPr>
          <p:cNvPicPr>
            <a:picLocks noChangeAspect="1"/>
          </p:cNvPicPr>
          <p:nvPr userDrawn="1"/>
        </p:nvPicPr>
        <p:blipFill>
          <a:blip r:embed="rId3"/>
          <a:stretch>
            <a:fillRect/>
          </a:stretch>
        </p:blipFill>
        <p:spPr>
          <a:xfrm rot="18787891">
            <a:off x="-678560" y="5455146"/>
            <a:ext cx="2150200" cy="2101332"/>
          </a:xfrm>
          <a:prstGeom prst="rect">
            <a:avLst/>
          </a:prstGeom>
        </p:spPr>
      </p:pic>
      <p:sp>
        <p:nvSpPr>
          <p:cNvPr id="6" name="Rectangle 5">
            <a:extLst>
              <a:ext uri="{FF2B5EF4-FFF2-40B4-BE49-F238E27FC236}">
                <a16:creationId xmlns:a16="http://schemas.microsoft.com/office/drawing/2014/main" id="{E15FFE40-4013-164F-BA2B-6A9A68DA939A}"/>
              </a:ext>
            </a:extLst>
          </p:cNvPr>
          <p:cNvSpPr/>
          <p:nvPr userDrawn="1"/>
        </p:nvSpPr>
        <p:spPr>
          <a:xfrm>
            <a:off x="0" y="0"/>
            <a:ext cx="12192000" cy="914401"/>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2117EC-3D8A-7146-9870-38C87D2CAC02}"/>
              </a:ext>
            </a:extLst>
          </p:cNvPr>
          <p:cNvSpPr>
            <a:spLocks noGrp="1"/>
          </p:cNvSpPr>
          <p:nvPr>
            <p:ph type="title" hasCustomPrompt="1"/>
          </p:nvPr>
        </p:nvSpPr>
        <p:spPr>
          <a:xfrm>
            <a:off x="219474" y="153195"/>
            <a:ext cx="11630279" cy="646331"/>
          </a:xfrm>
          <a:prstGeom prst="rect">
            <a:avLst/>
          </a:prstGeom>
        </p:spPr>
        <p:txBody>
          <a:bodyPr anchor="ctr"/>
          <a:lstStyle>
            <a:lvl1pPr>
              <a:defRPr sz="3600">
                <a:solidFill>
                  <a:schemeClr val="bg1"/>
                </a:solidFill>
              </a:defRPr>
            </a:lvl1pPr>
          </a:lstStyle>
          <a:p>
            <a:r>
              <a:rPr lang="en-US" dirty="0"/>
              <a:t>Headline Goes Here</a:t>
            </a:r>
          </a:p>
        </p:txBody>
      </p:sp>
      <p:pic>
        <p:nvPicPr>
          <p:cNvPr id="16" name="Picture 15">
            <a:extLst>
              <a:ext uri="{FF2B5EF4-FFF2-40B4-BE49-F238E27FC236}">
                <a16:creationId xmlns:a16="http://schemas.microsoft.com/office/drawing/2014/main" id="{F3B2AE57-FDEB-D344-A619-D325E738C49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165205" y="6434693"/>
            <a:ext cx="684549" cy="201168"/>
          </a:xfrm>
          <a:prstGeom prst="rect">
            <a:avLst/>
          </a:prstGeom>
        </p:spPr>
      </p:pic>
      <p:sp>
        <p:nvSpPr>
          <p:cNvPr id="17" name="Slide Number Placeholder 5">
            <a:extLst>
              <a:ext uri="{FF2B5EF4-FFF2-40B4-BE49-F238E27FC236}">
                <a16:creationId xmlns:a16="http://schemas.microsoft.com/office/drawing/2014/main" id="{2387ABF3-4A6E-D444-AA93-707051BE554B}"/>
              </a:ext>
            </a:extLst>
          </p:cNvPr>
          <p:cNvSpPr txBox="1">
            <a:spLocks/>
          </p:cNvSpPr>
          <p:nvPr userDrawn="1"/>
        </p:nvSpPr>
        <p:spPr>
          <a:xfrm>
            <a:off x="10279737" y="6396864"/>
            <a:ext cx="722630" cy="2768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D5050C-AA03-7C4B-BAB2-B82E960585A0}" type="slidenum">
              <a:rPr lang="en-US" smtClean="0">
                <a:solidFill>
                  <a:srgbClr val="1148C2"/>
                </a:solidFill>
              </a:rPr>
              <a:pPr/>
              <a:t>‹#›</a:t>
            </a:fld>
            <a:endParaRPr lang="en-US" dirty="0">
              <a:solidFill>
                <a:srgbClr val="1148C2"/>
              </a:solidFill>
            </a:endParaRPr>
          </a:p>
        </p:txBody>
      </p:sp>
      <p:cxnSp>
        <p:nvCxnSpPr>
          <p:cNvPr id="18" name="Straight Connector 17">
            <a:extLst>
              <a:ext uri="{FF2B5EF4-FFF2-40B4-BE49-F238E27FC236}">
                <a16:creationId xmlns:a16="http://schemas.microsoft.com/office/drawing/2014/main" id="{C39AA174-E403-7049-BB8F-865D76D5A8E3}"/>
              </a:ext>
            </a:extLst>
          </p:cNvPr>
          <p:cNvCxnSpPr>
            <a:cxnSpLocks/>
          </p:cNvCxnSpPr>
          <p:nvPr userDrawn="1"/>
        </p:nvCxnSpPr>
        <p:spPr>
          <a:xfrm>
            <a:off x="11023374" y="6470650"/>
            <a:ext cx="0" cy="139700"/>
          </a:xfrm>
          <a:prstGeom prst="line">
            <a:avLst/>
          </a:prstGeom>
          <a:ln w="12700">
            <a:solidFill>
              <a:srgbClr val="1148C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87026E9-3198-2144-9AA4-DBCF5F766AF6}"/>
              </a:ext>
            </a:extLst>
          </p:cNvPr>
          <p:cNvCxnSpPr/>
          <p:nvPr userDrawn="1"/>
        </p:nvCxnSpPr>
        <p:spPr>
          <a:xfrm>
            <a:off x="6096000" y="1953890"/>
            <a:ext cx="0" cy="382033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14524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ght_Chart_1">
    <p:spTree>
      <p:nvGrpSpPr>
        <p:cNvPr id="1" name=""/>
        <p:cNvGrpSpPr/>
        <p:nvPr/>
      </p:nvGrpSpPr>
      <p:grpSpPr>
        <a:xfrm>
          <a:off x="0" y="0"/>
          <a:ext cx="0" cy="0"/>
          <a:chOff x="0" y="0"/>
          <a:chExt cx="0" cy="0"/>
        </a:xfrm>
      </p:grpSpPr>
      <p:sp>
        <p:nvSpPr>
          <p:cNvPr id="43" name="Text Placeholder 4">
            <a:extLst>
              <a:ext uri="{FF2B5EF4-FFF2-40B4-BE49-F238E27FC236}">
                <a16:creationId xmlns:a16="http://schemas.microsoft.com/office/drawing/2014/main" id="{B2D4B8E5-E4E6-C544-AE49-3D119CD3CF45}"/>
              </a:ext>
            </a:extLst>
          </p:cNvPr>
          <p:cNvSpPr>
            <a:spLocks noGrp="1"/>
          </p:cNvSpPr>
          <p:nvPr>
            <p:ph type="body" sz="quarter" idx="16" hasCustomPrompt="1"/>
          </p:nvPr>
        </p:nvSpPr>
        <p:spPr>
          <a:xfrm>
            <a:off x="9897313" y="3105282"/>
            <a:ext cx="1188720" cy="411480"/>
          </a:xfrm>
          <a:prstGeom prst="rect">
            <a:avLst/>
          </a:prstGeom>
        </p:spPr>
        <p:txBody>
          <a:bodyPr/>
          <a:lstStyle>
            <a:lvl1pPr marL="0" indent="0" algn="ctr">
              <a:buNone/>
              <a:defRPr sz="2800" spc="-100" baseline="0">
                <a:latin typeface="+mj-lt"/>
              </a:defRPr>
            </a:lvl1pPr>
            <a:lvl2pPr algn="ctr">
              <a:buNone/>
              <a:defRPr sz="2800">
                <a:latin typeface="+mj-lt"/>
              </a:defRPr>
            </a:lvl2pPr>
            <a:lvl3pPr algn="ctr">
              <a:buNone/>
              <a:defRPr sz="2800">
                <a:latin typeface="+mj-lt"/>
              </a:defRPr>
            </a:lvl3pPr>
            <a:lvl4pPr algn="ctr">
              <a:buNone/>
              <a:defRPr sz="2800">
                <a:latin typeface="+mj-lt"/>
              </a:defRPr>
            </a:lvl4pPr>
            <a:lvl5pPr algn="ctr">
              <a:buNone/>
              <a:defRPr sz="2800">
                <a:latin typeface="+mj-lt"/>
              </a:defRPr>
            </a:lvl5pPr>
          </a:lstStyle>
          <a:p>
            <a:pPr lvl="0"/>
            <a:r>
              <a:rPr lang="en-US" dirty="0"/>
              <a:t>91%</a:t>
            </a:r>
          </a:p>
        </p:txBody>
      </p:sp>
      <p:sp>
        <p:nvSpPr>
          <p:cNvPr id="44" name="Text Placeholder 4">
            <a:extLst>
              <a:ext uri="{FF2B5EF4-FFF2-40B4-BE49-F238E27FC236}">
                <a16:creationId xmlns:a16="http://schemas.microsoft.com/office/drawing/2014/main" id="{72FD4A38-E4F3-2A4F-ABA4-6D4EF2A29B00}"/>
              </a:ext>
            </a:extLst>
          </p:cNvPr>
          <p:cNvSpPr>
            <a:spLocks noGrp="1"/>
          </p:cNvSpPr>
          <p:nvPr>
            <p:ph type="body" sz="quarter" idx="17" hasCustomPrompt="1"/>
          </p:nvPr>
        </p:nvSpPr>
        <p:spPr>
          <a:xfrm>
            <a:off x="9897313" y="4924354"/>
            <a:ext cx="1188720" cy="411480"/>
          </a:xfrm>
          <a:prstGeom prst="rect">
            <a:avLst/>
          </a:prstGeom>
        </p:spPr>
        <p:txBody>
          <a:bodyPr/>
          <a:lstStyle>
            <a:lvl1pPr marL="0" indent="0" algn="ctr">
              <a:buNone/>
              <a:defRPr sz="2800" spc="-100" baseline="0">
                <a:latin typeface="+mj-lt"/>
              </a:defRPr>
            </a:lvl1pPr>
            <a:lvl2pPr algn="ctr">
              <a:buNone/>
              <a:defRPr sz="2800">
                <a:latin typeface="+mj-lt"/>
              </a:defRPr>
            </a:lvl2pPr>
            <a:lvl3pPr algn="ctr">
              <a:buNone/>
              <a:defRPr sz="2800">
                <a:latin typeface="+mj-lt"/>
              </a:defRPr>
            </a:lvl3pPr>
            <a:lvl4pPr algn="ctr">
              <a:buNone/>
              <a:defRPr sz="2800">
                <a:latin typeface="+mj-lt"/>
              </a:defRPr>
            </a:lvl4pPr>
            <a:lvl5pPr algn="ctr">
              <a:buNone/>
              <a:defRPr sz="2800">
                <a:latin typeface="+mj-lt"/>
              </a:defRPr>
            </a:lvl5pPr>
          </a:lstStyle>
          <a:p>
            <a:pPr lvl="0"/>
            <a:r>
              <a:rPr lang="en-US" dirty="0"/>
              <a:t>66%</a:t>
            </a:r>
          </a:p>
        </p:txBody>
      </p:sp>
      <p:sp>
        <p:nvSpPr>
          <p:cNvPr id="5" name="Text Placeholder 4">
            <a:extLst>
              <a:ext uri="{FF2B5EF4-FFF2-40B4-BE49-F238E27FC236}">
                <a16:creationId xmlns:a16="http://schemas.microsoft.com/office/drawing/2014/main" id="{7CED7F60-407B-4949-9241-7376E03C4CE3}"/>
              </a:ext>
            </a:extLst>
          </p:cNvPr>
          <p:cNvSpPr>
            <a:spLocks noGrp="1"/>
          </p:cNvSpPr>
          <p:nvPr userDrawn="1">
            <p:ph type="body" sz="quarter" idx="12" hasCustomPrompt="1"/>
          </p:nvPr>
        </p:nvSpPr>
        <p:spPr>
          <a:xfrm>
            <a:off x="9897313" y="1811503"/>
            <a:ext cx="1188720" cy="411480"/>
          </a:xfrm>
          <a:prstGeom prst="rect">
            <a:avLst/>
          </a:prstGeom>
        </p:spPr>
        <p:txBody>
          <a:bodyPr/>
          <a:lstStyle>
            <a:lvl1pPr marL="0" indent="0" algn="ctr">
              <a:buNone/>
              <a:defRPr sz="2800" spc="-100" baseline="0">
                <a:latin typeface="+mj-lt"/>
              </a:defRPr>
            </a:lvl1pPr>
            <a:lvl2pPr algn="ctr">
              <a:buNone/>
              <a:defRPr sz="2800">
                <a:latin typeface="+mj-lt"/>
              </a:defRPr>
            </a:lvl2pPr>
            <a:lvl3pPr algn="ctr">
              <a:buNone/>
              <a:defRPr sz="2800">
                <a:latin typeface="+mj-lt"/>
              </a:defRPr>
            </a:lvl3pPr>
            <a:lvl4pPr algn="ctr">
              <a:buNone/>
              <a:defRPr sz="2800">
                <a:latin typeface="+mj-lt"/>
              </a:defRPr>
            </a:lvl4pPr>
            <a:lvl5pPr algn="ctr">
              <a:buNone/>
              <a:defRPr sz="2800">
                <a:latin typeface="+mj-lt"/>
              </a:defRPr>
            </a:lvl5pPr>
          </a:lstStyle>
          <a:p>
            <a:pPr lvl="0"/>
            <a:r>
              <a:rPr lang="en-US" dirty="0"/>
              <a:t>54.8M</a:t>
            </a:r>
          </a:p>
        </p:txBody>
      </p:sp>
      <p:sp>
        <p:nvSpPr>
          <p:cNvPr id="8" name="Text Placeholder 7">
            <a:extLst>
              <a:ext uri="{FF2B5EF4-FFF2-40B4-BE49-F238E27FC236}">
                <a16:creationId xmlns:a16="http://schemas.microsoft.com/office/drawing/2014/main" id="{52554455-678C-854D-B817-A54840F2CDF1}"/>
              </a:ext>
            </a:extLst>
          </p:cNvPr>
          <p:cNvSpPr>
            <a:spLocks noGrp="1"/>
          </p:cNvSpPr>
          <p:nvPr userDrawn="1">
            <p:ph type="body" sz="quarter" idx="13" hasCustomPrompt="1"/>
          </p:nvPr>
        </p:nvSpPr>
        <p:spPr>
          <a:xfrm>
            <a:off x="9952825" y="2189258"/>
            <a:ext cx="1070549" cy="379109"/>
          </a:xfrm>
          <a:prstGeom prst="rect">
            <a:avLst/>
          </a:prstGeom>
        </p:spPr>
        <p:txBody>
          <a:bodyPr/>
          <a:lstStyle>
            <a:lvl1pPr marL="0" indent="0" algn="ctr">
              <a:lnSpc>
                <a:spcPct val="100000"/>
              </a:lnSpc>
              <a:buNone/>
              <a:defRPr sz="1000" b="0" i="0">
                <a:latin typeface="Roboto Medium" panose="02000000000000000000" pitchFamily="2" charset="0"/>
                <a:ea typeface="Roboto Medium" panose="02000000000000000000" pitchFamily="2" charset="0"/>
                <a:cs typeface="Roboto Medium" panose="02000000000000000000" pitchFamily="2" charset="0"/>
              </a:defRPr>
            </a:lvl1pPr>
            <a:lvl2pPr>
              <a:buNone/>
              <a:defRPr sz="1000"/>
            </a:lvl2pPr>
            <a:lvl3pPr>
              <a:buNone/>
              <a:defRPr sz="1000"/>
            </a:lvl3pPr>
            <a:lvl4pPr>
              <a:buNone/>
              <a:defRPr sz="1000"/>
            </a:lvl4pPr>
            <a:lvl5pPr>
              <a:buNone/>
              <a:defRPr sz="1000"/>
            </a:lvl5pPr>
          </a:lstStyle>
          <a:p>
            <a:pPr lvl="0"/>
            <a:r>
              <a:rPr lang="en-US" dirty="0"/>
              <a:t>Orders Shipped in FY2018</a:t>
            </a:r>
          </a:p>
        </p:txBody>
      </p:sp>
      <p:sp>
        <p:nvSpPr>
          <p:cNvPr id="15" name="Text Placeholder 4">
            <a:extLst>
              <a:ext uri="{FF2B5EF4-FFF2-40B4-BE49-F238E27FC236}">
                <a16:creationId xmlns:a16="http://schemas.microsoft.com/office/drawing/2014/main" id="{1851909F-627D-4449-8A3C-9160D5388365}"/>
              </a:ext>
            </a:extLst>
          </p:cNvPr>
          <p:cNvSpPr>
            <a:spLocks noGrp="1"/>
          </p:cNvSpPr>
          <p:nvPr>
            <p:ph type="body" sz="quarter" idx="10" hasCustomPrompt="1"/>
          </p:nvPr>
        </p:nvSpPr>
        <p:spPr>
          <a:xfrm>
            <a:off x="530605" y="1735995"/>
            <a:ext cx="2324639" cy="637553"/>
          </a:xfrm>
          <a:prstGeom prst="rect">
            <a:avLst/>
          </a:prstGeom>
        </p:spPr>
        <p:txBody>
          <a:bodyPr/>
          <a:lstStyle>
            <a:lvl1pPr marL="0" indent="0" algn="l">
              <a:lnSpc>
                <a:spcPct val="100000"/>
              </a:lnSpc>
              <a:spcBef>
                <a:spcPts val="0"/>
              </a:spcBef>
              <a:buNone/>
              <a:defRPr sz="20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dirty="0"/>
              <a:t>Chart Headline Can Go Here</a:t>
            </a:r>
          </a:p>
        </p:txBody>
      </p:sp>
      <p:sp>
        <p:nvSpPr>
          <p:cNvPr id="19" name="Text Placeholder 9">
            <a:extLst>
              <a:ext uri="{FF2B5EF4-FFF2-40B4-BE49-F238E27FC236}">
                <a16:creationId xmlns:a16="http://schemas.microsoft.com/office/drawing/2014/main" id="{53E07DB9-D197-C34A-80B3-DE3861AD269A}"/>
              </a:ext>
            </a:extLst>
          </p:cNvPr>
          <p:cNvSpPr>
            <a:spLocks noGrp="1"/>
          </p:cNvSpPr>
          <p:nvPr>
            <p:ph type="body" sz="quarter" idx="11" hasCustomPrompt="1"/>
          </p:nvPr>
        </p:nvSpPr>
        <p:spPr>
          <a:xfrm>
            <a:off x="536264" y="2344364"/>
            <a:ext cx="2318982" cy="3112853"/>
          </a:xfrm>
          <a:prstGeom prst="rect">
            <a:avLst/>
          </a:prstGeom>
        </p:spPr>
        <p:txBody>
          <a:bodyPr/>
          <a:lstStyle>
            <a:lvl1pPr marL="0" indent="0" algn="l">
              <a:lnSpc>
                <a:spcPct val="100000"/>
              </a:lnSpc>
              <a:spcBef>
                <a:spcPts val="0"/>
              </a:spcBef>
              <a:buNone/>
              <a:defRPr sz="1200">
                <a:solidFill>
                  <a:srgbClr val="7F7F7F"/>
                </a:solidFill>
              </a:defRPr>
            </a:lvl1pPr>
            <a:lvl2pPr algn="ctr">
              <a:buNone/>
              <a:defRPr sz="1200"/>
            </a:lvl2pPr>
            <a:lvl3pPr algn="ctr">
              <a:buNone/>
              <a:defRPr sz="1200"/>
            </a:lvl3pPr>
            <a:lvl4pPr algn="ctr">
              <a:buNone/>
              <a:defRPr sz="1200"/>
            </a:lvl4pPr>
            <a:lvl5pPr algn="ctr">
              <a:buNone/>
              <a:defRPr sz="1200"/>
            </a:lvl5pPr>
          </a:lstStyle>
          <a:p>
            <a:pPr lvl="0"/>
            <a:r>
              <a:rPr lang="en-US" dirty="0"/>
              <a:t>Here’s some placeholder text. Delete this text and add your own text. Here’s some placeholder text. Delete this text and add your own text. </a:t>
            </a:r>
          </a:p>
          <a:p>
            <a:pPr lvl="0"/>
            <a:endParaRPr lang="en-US" dirty="0"/>
          </a:p>
          <a:p>
            <a:pPr lvl="0"/>
            <a:r>
              <a:rPr lang="en-US" dirty="0"/>
              <a:t>Here’s some placeholder text. Delete this text and add your own text. Here’s some placeholder text. Delete this text and add your own text. Here’s some placeholder text. Delete this text and add your own text. Here’s some placeholder text. Delete this text and add your own text.</a:t>
            </a:r>
          </a:p>
        </p:txBody>
      </p:sp>
      <p:pic>
        <p:nvPicPr>
          <p:cNvPr id="28" name="Picture 27">
            <a:extLst>
              <a:ext uri="{FF2B5EF4-FFF2-40B4-BE49-F238E27FC236}">
                <a16:creationId xmlns:a16="http://schemas.microsoft.com/office/drawing/2014/main" id="{DBA833F3-491A-0747-B537-47F8EDE4DD7F}"/>
              </a:ext>
            </a:extLst>
          </p:cNvPr>
          <p:cNvPicPr>
            <a:picLocks noChangeAspect="1"/>
          </p:cNvPicPr>
          <p:nvPr userDrawn="1"/>
        </p:nvPicPr>
        <p:blipFill>
          <a:blip r:embed="rId2"/>
          <a:stretch>
            <a:fillRect/>
          </a:stretch>
        </p:blipFill>
        <p:spPr>
          <a:xfrm rot="5400000">
            <a:off x="-922626" y="5287866"/>
            <a:ext cx="2735393" cy="2644967"/>
          </a:xfrm>
          <a:prstGeom prst="rect">
            <a:avLst/>
          </a:prstGeom>
        </p:spPr>
      </p:pic>
      <p:pic>
        <p:nvPicPr>
          <p:cNvPr id="29" name="Picture 28">
            <a:extLst>
              <a:ext uri="{FF2B5EF4-FFF2-40B4-BE49-F238E27FC236}">
                <a16:creationId xmlns:a16="http://schemas.microsoft.com/office/drawing/2014/main" id="{D0C5A61A-83A6-B449-AC11-850E231E7DA4}"/>
              </a:ext>
            </a:extLst>
          </p:cNvPr>
          <p:cNvPicPr>
            <a:picLocks noChangeAspect="1"/>
          </p:cNvPicPr>
          <p:nvPr userDrawn="1"/>
        </p:nvPicPr>
        <p:blipFill>
          <a:blip r:embed="rId3"/>
          <a:stretch>
            <a:fillRect/>
          </a:stretch>
        </p:blipFill>
        <p:spPr>
          <a:xfrm rot="18787891">
            <a:off x="-678560" y="5455146"/>
            <a:ext cx="2150200" cy="2101332"/>
          </a:xfrm>
          <a:prstGeom prst="rect">
            <a:avLst/>
          </a:prstGeom>
        </p:spPr>
      </p:pic>
      <p:sp>
        <p:nvSpPr>
          <p:cNvPr id="6" name="Rectangle 5">
            <a:extLst>
              <a:ext uri="{FF2B5EF4-FFF2-40B4-BE49-F238E27FC236}">
                <a16:creationId xmlns:a16="http://schemas.microsoft.com/office/drawing/2014/main" id="{E15FFE40-4013-164F-BA2B-6A9A68DA939A}"/>
              </a:ext>
            </a:extLst>
          </p:cNvPr>
          <p:cNvSpPr/>
          <p:nvPr userDrawn="1"/>
        </p:nvSpPr>
        <p:spPr>
          <a:xfrm>
            <a:off x="0" y="0"/>
            <a:ext cx="12192000" cy="914401"/>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2117EC-3D8A-7146-9870-38C87D2CAC02}"/>
              </a:ext>
            </a:extLst>
          </p:cNvPr>
          <p:cNvSpPr>
            <a:spLocks noGrp="1"/>
          </p:cNvSpPr>
          <p:nvPr>
            <p:ph type="title" hasCustomPrompt="1"/>
          </p:nvPr>
        </p:nvSpPr>
        <p:spPr>
          <a:xfrm>
            <a:off x="219474" y="153195"/>
            <a:ext cx="11630279" cy="646331"/>
          </a:xfrm>
          <a:prstGeom prst="rect">
            <a:avLst/>
          </a:prstGeom>
        </p:spPr>
        <p:txBody>
          <a:bodyPr anchor="ctr"/>
          <a:lstStyle>
            <a:lvl1pPr>
              <a:defRPr sz="3600">
                <a:solidFill>
                  <a:schemeClr val="bg1"/>
                </a:solidFill>
              </a:defRPr>
            </a:lvl1pPr>
          </a:lstStyle>
          <a:p>
            <a:r>
              <a:rPr lang="en-US" dirty="0"/>
              <a:t>Headline Goes Here</a:t>
            </a:r>
          </a:p>
        </p:txBody>
      </p:sp>
      <p:pic>
        <p:nvPicPr>
          <p:cNvPr id="16" name="Picture 15">
            <a:extLst>
              <a:ext uri="{FF2B5EF4-FFF2-40B4-BE49-F238E27FC236}">
                <a16:creationId xmlns:a16="http://schemas.microsoft.com/office/drawing/2014/main" id="{F3B2AE57-FDEB-D344-A619-D325E738C49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165205" y="6434693"/>
            <a:ext cx="684549" cy="201168"/>
          </a:xfrm>
          <a:prstGeom prst="rect">
            <a:avLst/>
          </a:prstGeom>
        </p:spPr>
      </p:pic>
      <p:sp>
        <p:nvSpPr>
          <p:cNvPr id="17" name="Slide Number Placeholder 5">
            <a:extLst>
              <a:ext uri="{FF2B5EF4-FFF2-40B4-BE49-F238E27FC236}">
                <a16:creationId xmlns:a16="http://schemas.microsoft.com/office/drawing/2014/main" id="{2387ABF3-4A6E-D444-AA93-707051BE554B}"/>
              </a:ext>
            </a:extLst>
          </p:cNvPr>
          <p:cNvSpPr txBox="1">
            <a:spLocks/>
          </p:cNvSpPr>
          <p:nvPr userDrawn="1"/>
        </p:nvSpPr>
        <p:spPr>
          <a:xfrm>
            <a:off x="10279737" y="6396864"/>
            <a:ext cx="722630" cy="2768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D5050C-AA03-7C4B-BAB2-B82E960585A0}" type="slidenum">
              <a:rPr lang="en-US" smtClean="0">
                <a:solidFill>
                  <a:srgbClr val="1148C2"/>
                </a:solidFill>
              </a:rPr>
              <a:pPr/>
              <a:t>‹#›</a:t>
            </a:fld>
            <a:endParaRPr lang="en-US" dirty="0">
              <a:solidFill>
                <a:srgbClr val="1148C2"/>
              </a:solidFill>
            </a:endParaRPr>
          </a:p>
        </p:txBody>
      </p:sp>
      <p:cxnSp>
        <p:nvCxnSpPr>
          <p:cNvPr id="18" name="Straight Connector 17">
            <a:extLst>
              <a:ext uri="{FF2B5EF4-FFF2-40B4-BE49-F238E27FC236}">
                <a16:creationId xmlns:a16="http://schemas.microsoft.com/office/drawing/2014/main" id="{C39AA174-E403-7049-BB8F-865D76D5A8E3}"/>
              </a:ext>
            </a:extLst>
          </p:cNvPr>
          <p:cNvCxnSpPr>
            <a:cxnSpLocks/>
          </p:cNvCxnSpPr>
          <p:nvPr userDrawn="1"/>
        </p:nvCxnSpPr>
        <p:spPr>
          <a:xfrm>
            <a:off x="11023374" y="6470650"/>
            <a:ext cx="0" cy="139700"/>
          </a:xfrm>
          <a:prstGeom prst="line">
            <a:avLst/>
          </a:prstGeom>
          <a:ln w="12700">
            <a:solidFill>
              <a:srgbClr val="1148C2"/>
            </a:solidFill>
          </a:ln>
        </p:spPr>
        <p:style>
          <a:lnRef idx="1">
            <a:schemeClr val="accent1"/>
          </a:lnRef>
          <a:fillRef idx="0">
            <a:schemeClr val="accent1"/>
          </a:fillRef>
          <a:effectRef idx="0">
            <a:schemeClr val="accent1"/>
          </a:effectRef>
          <a:fontRef idx="minor">
            <a:schemeClr val="tx1"/>
          </a:fontRef>
        </p:style>
      </p:cxnSp>
      <p:pic>
        <p:nvPicPr>
          <p:cNvPr id="24" name="Graphic 23">
            <a:extLst>
              <a:ext uri="{FF2B5EF4-FFF2-40B4-BE49-F238E27FC236}">
                <a16:creationId xmlns:a16="http://schemas.microsoft.com/office/drawing/2014/main" id="{8E1B22CE-9232-F342-9778-7F9ED813FF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51822" y="1257142"/>
            <a:ext cx="853440" cy="640080"/>
          </a:xfrm>
          <a:prstGeom prst="rect">
            <a:avLst/>
          </a:prstGeom>
        </p:spPr>
      </p:pic>
      <p:cxnSp>
        <p:nvCxnSpPr>
          <p:cNvPr id="38" name="Straight Connector 37">
            <a:extLst>
              <a:ext uri="{FF2B5EF4-FFF2-40B4-BE49-F238E27FC236}">
                <a16:creationId xmlns:a16="http://schemas.microsoft.com/office/drawing/2014/main" id="{D925FBF3-662B-8D46-88B1-B27C1BA5D4C0}"/>
              </a:ext>
            </a:extLst>
          </p:cNvPr>
          <p:cNvCxnSpPr>
            <a:cxnSpLocks/>
          </p:cNvCxnSpPr>
          <p:nvPr userDrawn="1"/>
        </p:nvCxnSpPr>
        <p:spPr>
          <a:xfrm>
            <a:off x="9349740" y="1371600"/>
            <a:ext cx="0" cy="49149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9" name="Text Placeholder 7">
            <a:extLst>
              <a:ext uri="{FF2B5EF4-FFF2-40B4-BE49-F238E27FC236}">
                <a16:creationId xmlns:a16="http://schemas.microsoft.com/office/drawing/2014/main" id="{13E90C6D-35CC-A84A-B4A7-CDE4F29E7645}"/>
              </a:ext>
            </a:extLst>
          </p:cNvPr>
          <p:cNvSpPr>
            <a:spLocks noGrp="1"/>
          </p:cNvSpPr>
          <p:nvPr userDrawn="1">
            <p:ph type="body" sz="quarter" idx="14" hasCustomPrompt="1"/>
          </p:nvPr>
        </p:nvSpPr>
        <p:spPr>
          <a:xfrm>
            <a:off x="9822043" y="3862154"/>
            <a:ext cx="1312998" cy="542157"/>
          </a:xfrm>
          <a:prstGeom prst="rect">
            <a:avLst/>
          </a:prstGeom>
        </p:spPr>
        <p:txBody>
          <a:bodyPr/>
          <a:lstStyle>
            <a:lvl1pPr marL="0" indent="0" algn="ctr">
              <a:lnSpc>
                <a:spcPct val="100000"/>
              </a:lnSpc>
              <a:buNone/>
              <a:defRPr sz="1000" b="0" i="0">
                <a:latin typeface="Roboto Medium" panose="02000000000000000000" pitchFamily="2" charset="0"/>
                <a:ea typeface="Roboto Medium" panose="02000000000000000000" pitchFamily="2" charset="0"/>
                <a:cs typeface="Roboto Medium" panose="02000000000000000000" pitchFamily="2" charset="0"/>
              </a:defRPr>
            </a:lvl1pPr>
            <a:lvl2pPr>
              <a:buNone/>
              <a:defRPr sz="1000"/>
            </a:lvl2pPr>
            <a:lvl3pPr>
              <a:buNone/>
              <a:defRPr sz="1000"/>
            </a:lvl3pPr>
            <a:lvl4pPr>
              <a:buNone/>
              <a:defRPr sz="1000"/>
            </a:lvl4pPr>
            <a:lvl5pPr>
              <a:buNone/>
              <a:defRPr sz="1000"/>
            </a:lvl5pPr>
          </a:lstStyle>
          <a:p>
            <a:pPr lvl="0"/>
            <a:r>
              <a:rPr lang="en-US" dirty="0"/>
              <a:t>Revenue Generated from Repeat Customers</a:t>
            </a:r>
          </a:p>
        </p:txBody>
      </p:sp>
      <p:sp>
        <p:nvSpPr>
          <p:cNvPr id="40" name="Text Placeholder 7">
            <a:extLst>
              <a:ext uri="{FF2B5EF4-FFF2-40B4-BE49-F238E27FC236}">
                <a16:creationId xmlns:a16="http://schemas.microsoft.com/office/drawing/2014/main" id="{7568AEAA-A550-834C-BD74-A8AFD25D04B1}"/>
              </a:ext>
            </a:extLst>
          </p:cNvPr>
          <p:cNvSpPr>
            <a:spLocks noGrp="1"/>
          </p:cNvSpPr>
          <p:nvPr userDrawn="1">
            <p:ph type="body" sz="quarter" idx="15" hasCustomPrompt="1"/>
          </p:nvPr>
        </p:nvSpPr>
        <p:spPr>
          <a:xfrm>
            <a:off x="9822043" y="5671498"/>
            <a:ext cx="1312998" cy="542157"/>
          </a:xfrm>
          <a:prstGeom prst="rect">
            <a:avLst/>
          </a:prstGeom>
        </p:spPr>
        <p:txBody>
          <a:bodyPr/>
          <a:lstStyle>
            <a:lvl1pPr marL="0" indent="0" algn="ctr">
              <a:lnSpc>
                <a:spcPct val="100000"/>
              </a:lnSpc>
              <a:buNone/>
              <a:defRPr sz="1000" b="0" i="0">
                <a:latin typeface="Roboto Medium" panose="02000000000000000000" pitchFamily="2" charset="0"/>
                <a:ea typeface="Roboto Medium" panose="02000000000000000000" pitchFamily="2" charset="0"/>
                <a:cs typeface="Roboto Medium" panose="02000000000000000000" pitchFamily="2" charset="0"/>
              </a:defRPr>
            </a:lvl1pPr>
            <a:lvl2pPr>
              <a:buNone/>
              <a:defRPr sz="1000"/>
            </a:lvl2pPr>
            <a:lvl3pPr>
              <a:buNone/>
              <a:defRPr sz="1000"/>
            </a:lvl3pPr>
            <a:lvl4pPr>
              <a:buNone/>
              <a:defRPr sz="1000"/>
            </a:lvl4pPr>
            <a:lvl5pPr>
              <a:buNone/>
              <a:defRPr sz="1000"/>
            </a:lvl5pPr>
          </a:lstStyle>
          <a:p>
            <a:pPr lvl="0"/>
            <a:r>
              <a:rPr lang="en-US" dirty="0"/>
              <a:t>Revenue Generated from </a:t>
            </a:r>
            <a:r>
              <a:rPr lang="en-US" dirty="0" err="1"/>
              <a:t>Autoship</a:t>
            </a:r>
            <a:r>
              <a:rPr lang="en-US" dirty="0"/>
              <a:t> Customers</a:t>
            </a:r>
          </a:p>
        </p:txBody>
      </p:sp>
    </p:spTree>
    <p:extLst>
      <p:ext uri="{BB962C8B-B14F-4D97-AF65-F5344CB8AC3E}">
        <p14:creationId xmlns:p14="http://schemas.microsoft.com/office/powerpoint/2010/main" val="37581725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ight_Chart_2">
    <p:spTree>
      <p:nvGrpSpPr>
        <p:cNvPr id="1" name=""/>
        <p:cNvGrpSpPr/>
        <p:nvPr/>
      </p:nvGrpSpPr>
      <p:grpSpPr>
        <a:xfrm>
          <a:off x="0" y="0"/>
          <a:ext cx="0" cy="0"/>
          <a:chOff x="0" y="0"/>
          <a:chExt cx="0" cy="0"/>
        </a:xfrm>
      </p:grpSpPr>
      <p:sp>
        <p:nvSpPr>
          <p:cNvPr id="19" name="Text Placeholder 9">
            <a:extLst>
              <a:ext uri="{FF2B5EF4-FFF2-40B4-BE49-F238E27FC236}">
                <a16:creationId xmlns:a16="http://schemas.microsoft.com/office/drawing/2014/main" id="{53E07DB9-D197-C34A-80B3-DE3861AD269A}"/>
              </a:ext>
            </a:extLst>
          </p:cNvPr>
          <p:cNvSpPr>
            <a:spLocks noGrp="1"/>
          </p:cNvSpPr>
          <p:nvPr>
            <p:ph type="body" sz="quarter" idx="11" hasCustomPrompt="1"/>
          </p:nvPr>
        </p:nvSpPr>
        <p:spPr>
          <a:xfrm>
            <a:off x="5057744" y="1781717"/>
            <a:ext cx="6013481" cy="830996"/>
          </a:xfrm>
          <a:prstGeom prst="rect">
            <a:avLst/>
          </a:prstGeom>
        </p:spPr>
        <p:txBody>
          <a:bodyPr/>
          <a:lstStyle>
            <a:lvl1pPr marL="0" indent="0" algn="l">
              <a:lnSpc>
                <a:spcPct val="100000"/>
              </a:lnSpc>
              <a:spcBef>
                <a:spcPts val="0"/>
              </a:spcBef>
              <a:buNone/>
              <a:defRPr sz="1200">
                <a:solidFill>
                  <a:srgbClr val="7F7F7F"/>
                </a:solidFill>
              </a:defRPr>
            </a:lvl1pPr>
            <a:lvl2pPr algn="ctr">
              <a:buNone/>
              <a:defRPr sz="1200"/>
            </a:lvl2pPr>
            <a:lvl3pPr algn="ctr">
              <a:buNone/>
              <a:defRPr sz="1200"/>
            </a:lvl3pPr>
            <a:lvl4pPr algn="ctr">
              <a:buNone/>
              <a:defRPr sz="1200"/>
            </a:lvl4pPr>
            <a:lvl5pPr algn="ctr">
              <a:buNone/>
              <a:defRPr sz="1200"/>
            </a:lvl5pPr>
          </a:lstStyle>
          <a:p>
            <a:pPr lvl="0"/>
            <a:r>
              <a:rPr lang="en-US" dirty="0"/>
              <a:t>Here’s some placeholder text. Delete this text and add your own text. Here’s some placeholder text. Delete this text and add your own text. Here’s some placeholder text. Delete this text and add your own text. Here’s some placeholder text. Delete this text and add your own text. </a:t>
            </a:r>
          </a:p>
        </p:txBody>
      </p:sp>
      <p:sp>
        <p:nvSpPr>
          <p:cNvPr id="25" name="Text Placeholder 4">
            <a:extLst>
              <a:ext uri="{FF2B5EF4-FFF2-40B4-BE49-F238E27FC236}">
                <a16:creationId xmlns:a16="http://schemas.microsoft.com/office/drawing/2014/main" id="{3266DDA6-61A6-FC40-9784-F8E7BDFEA385}"/>
              </a:ext>
            </a:extLst>
          </p:cNvPr>
          <p:cNvSpPr>
            <a:spLocks noGrp="1"/>
          </p:cNvSpPr>
          <p:nvPr>
            <p:ph type="body" sz="quarter" idx="10" hasCustomPrompt="1"/>
          </p:nvPr>
        </p:nvSpPr>
        <p:spPr>
          <a:xfrm>
            <a:off x="5039290" y="2835232"/>
            <a:ext cx="2103120" cy="402336"/>
          </a:xfrm>
          <a:prstGeom prst="rect">
            <a:avLst/>
          </a:prstGeom>
        </p:spPr>
        <p:txBody>
          <a:bodyPr/>
          <a:lstStyle>
            <a:lvl1pPr marL="0" indent="0" algn="l">
              <a:lnSpc>
                <a:spcPct val="100000"/>
              </a:lnSpc>
              <a:spcBef>
                <a:spcPts val="0"/>
              </a:spcBef>
              <a:buNone/>
              <a:defRPr sz="20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dirty="0"/>
              <a:t>Chart Headline</a:t>
            </a:r>
          </a:p>
        </p:txBody>
      </p:sp>
      <p:sp>
        <p:nvSpPr>
          <p:cNvPr id="26" name="Text Placeholder 4">
            <a:extLst>
              <a:ext uri="{FF2B5EF4-FFF2-40B4-BE49-F238E27FC236}">
                <a16:creationId xmlns:a16="http://schemas.microsoft.com/office/drawing/2014/main" id="{CEE07399-9F57-7E4D-9753-DA1E3A1C2052}"/>
              </a:ext>
            </a:extLst>
          </p:cNvPr>
          <p:cNvSpPr>
            <a:spLocks noGrp="1"/>
          </p:cNvSpPr>
          <p:nvPr>
            <p:ph type="body" sz="quarter" idx="12" hasCustomPrompt="1"/>
          </p:nvPr>
        </p:nvSpPr>
        <p:spPr>
          <a:xfrm>
            <a:off x="8361842" y="2835232"/>
            <a:ext cx="2103120" cy="402336"/>
          </a:xfrm>
          <a:prstGeom prst="rect">
            <a:avLst/>
          </a:prstGeom>
        </p:spPr>
        <p:txBody>
          <a:bodyPr/>
          <a:lstStyle>
            <a:lvl1pPr marL="0" indent="0" algn="l">
              <a:lnSpc>
                <a:spcPct val="100000"/>
              </a:lnSpc>
              <a:spcBef>
                <a:spcPts val="0"/>
              </a:spcBef>
              <a:buNone/>
              <a:defRPr sz="20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dirty="0"/>
              <a:t>Chart Headline</a:t>
            </a:r>
          </a:p>
        </p:txBody>
      </p:sp>
      <p:pic>
        <p:nvPicPr>
          <p:cNvPr id="20" name="Picture 19" descr="A person holding a cat&#10;&#10;Description automatically generated">
            <a:extLst>
              <a:ext uri="{FF2B5EF4-FFF2-40B4-BE49-F238E27FC236}">
                <a16:creationId xmlns:a16="http://schemas.microsoft.com/office/drawing/2014/main" id="{FCD081F7-75C7-E04D-A3F0-7FE85A0FDD1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753" y="907676"/>
            <a:ext cx="4164318" cy="5950323"/>
          </a:xfrm>
          <a:prstGeom prst="rect">
            <a:avLst/>
          </a:prstGeom>
        </p:spPr>
      </p:pic>
      <p:pic>
        <p:nvPicPr>
          <p:cNvPr id="28" name="Picture 27">
            <a:extLst>
              <a:ext uri="{FF2B5EF4-FFF2-40B4-BE49-F238E27FC236}">
                <a16:creationId xmlns:a16="http://schemas.microsoft.com/office/drawing/2014/main" id="{DBA833F3-491A-0747-B537-47F8EDE4DD7F}"/>
              </a:ext>
            </a:extLst>
          </p:cNvPr>
          <p:cNvPicPr>
            <a:picLocks noChangeAspect="1"/>
          </p:cNvPicPr>
          <p:nvPr userDrawn="1"/>
        </p:nvPicPr>
        <p:blipFill>
          <a:blip r:embed="rId3"/>
          <a:stretch>
            <a:fillRect/>
          </a:stretch>
        </p:blipFill>
        <p:spPr>
          <a:xfrm rot="5400000">
            <a:off x="-922626" y="5287866"/>
            <a:ext cx="2735393" cy="2644967"/>
          </a:xfrm>
          <a:prstGeom prst="rect">
            <a:avLst/>
          </a:prstGeom>
        </p:spPr>
      </p:pic>
      <p:pic>
        <p:nvPicPr>
          <p:cNvPr id="29" name="Picture 28">
            <a:extLst>
              <a:ext uri="{FF2B5EF4-FFF2-40B4-BE49-F238E27FC236}">
                <a16:creationId xmlns:a16="http://schemas.microsoft.com/office/drawing/2014/main" id="{D0C5A61A-83A6-B449-AC11-850E231E7DA4}"/>
              </a:ext>
            </a:extLst>
          </p:cNvPr>
          <p:cNvPicPr>
            <a:picLocks noChangeAspect="1"/>
          </p:cNvPicPr>
          <p:nvPr userDrawn="1"/>
        </p:nvPicPr>
        <p:blipFill>
          <a:blip r:embed="rId4"/>
          <a:stretch>
            <a:fillRect/>
          </a:stretch>
        </p:blipFill>
        <p:spPr>
          <a:xfrm rot="18787891">
            <a:off x="-678560" y="5455146"/>
            <a:ext cx="2150200" cy="2101332"/>
          </a:xfrm>
          <a:prstGeom prst="rect">
            <a:avLst/>
          </a:prstGeom>
        </p:spPr>
      </p:pic>
      <p:sp>
        <p:nvSpPr>
          <p:cNvPr id="6" name="Rectangle 5">
            <a:extLst>
              <a:ext uri="{FF2B5EF4-FFF2-40B4-BE49-F238E27FC236}">
                <a16:creationId xmlns:a16="http://schemas.microsoft.com/office/drawing/2014/main" id="{E15FFE40-4013-164F-BA2B-6A9A68DA939A}"/>
              </a:ext>
            </a:extLst>
          </p:cNvPr>
          <p:cNvSpPr/>
          <p:nvPr userDrawn="1"/>
        </p:nvSpPr>
        <p:spPr>
          <a:xfrm>
            <a:off x="0" y="0"/>
            <a:ext cx="12192000" cy="914401"/>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2117EC-3D8A-7146-9870-38C87D2CAC02}"/>
              </a:ext>
            </a:extLst>
          </p:cNvPr>
          <p:cNvSpPr>
            <a:spLocks noGrp="1"/>
          </p:cNvSpPr>
          <p:nvPr>
            <p:ph type="title" hasCustomPrompt="1"/>
          </p:nvPr>
        </p:nvSpPr>
        <p:spPr>
          <a:xfrm>
            <a:off x="219474" y="153195"/>
            <a:ext cx="11630279" cy="646331"/>
          </a:xfrm>
          <a:prstGeom prst="rect">
            <a:avLst/>
          </a:prstGeom>
        </p:spPr>
        <p:txBody>
          <a:bodyPr anchor="ctr"/>
          <a:lstStyle>
            <a:lvl1pPr>
              <a:defRPr sz="3600">
                <a:solidFill>
                  <a:schemeClr val="bg1"/>
                </a:solidFill>
              </a:defRPr>
            </a:lvl1pPr>
          </a:lstStyle>
          <a:p>
            <a:r>
              <a:rPr lang="en-US" dirty="0"/>
              <a:t>Headline Goes Here</a:t>
            </a:r>
          </a:p>
        </p:txBody>
      </p:sp>
      <p:pic>
        <p:nvPicPr>
          <p:cNvPr id="16" name="Picture 15">
            <a:extLst>
              <a:ext uri="{FF2B5EF4-FFF2-40B4-BE49-F238E27FC236}">
                <a16:creationId xmlns:a16="http://schemas.microsoft.com/office/drawing/2014/main" id="{F3B2AE57-FDEB-D344-A619-D325E738C493}"/>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1165205" y="6434693"/>
            <a:ext cx="684549" cy="201168"/>
          </a:xfrm>
          <a:prstGeom prst="rect">
            <a:avLst/>
          </a:prstGeom>
        </p:spPr>
      </p:pic>
      <p:sp>
        <p:nvSpPr>
          <p:cNvPr id="17" name="Slide Number Placeholder 5">
            <a:extLst>
              <a:ext uri="{FF2B5EF4-FFF2-40B4-BE49-F238E27FC236}">
                <a16:creationId xmlns:a16="http://schemas.microsoft.com/office/drawing/2014/main" id="{2387ABF3-4A6E-D444-AA93-707051BE554B}"/>
              </a:ext>
            </a:extLst>
          </p:cNvPr>
          <p:cNvSpPr txBox="1">
            <a:spLocks/>
          </p:cNvSpPr>
          <p:nvPr userDrawn="1"/>
        </p:nvSpPr>
        <p:spPr>
          <a:xfrm>
            <a:off x="10279737" y="6396864"/>
            <a:ext cx="722630" cy="2768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D5050C-AA03-7C4B-BAB2-B82E960585A0}" type="slidenum">
              <a:rPr lang="en-US" smtClean="0">
                <a:solidFill>
                  <a:srgbClr val="1148C2"/>
                </a:solidFill>
              </a:rPr>
              <a:pPr/>
              <a:t>‹#›</a:t>
            </a:fld>
            <a:endParaRPr lang="en-US" dirty="0">
              <a:solidFill>
                <a:srgbClr val="1148C2"/>
              </a:solidFill>
            </a:endParaRPr>
          </a:p>
        </p:txBody>
      </p:sp>
      <p:cxnSp>
        <p:nvCxnSpPr>
          <p:cNvPr id="18" name="Straight Connector 17">
            <a:extLst>
              <a:ext uri="{FF2B5EF4-FFF2-40B4-BE49-F238E27FC236}">
                <a16:creationId xmlns:a16="http://schemas.microsoft.com/office/drawing/2014/main" id="{C39AA174-E403-7049-BB8F-865D76D5A8E3}"/>
              </a:ext>
            </a:extLst>
          </p:cNvPr>
          <p:cNvCxnSpPr>
            <a:cxnSpLocks/>
          </p:cNvCxnSpPr>
          <p:nvPr userDrawn="1"/>
        </p:nvCxnSpPr>
        <p:spPr>
          <a:xfrm>
            <a:off x="11023374" y="6470650"/>
            <a:ext cx="0" cy="139700"/>
          </a:xfrm>
          <a:prstGeom prst="line">
            <a:avLst/>
          </a:prstGeom>
          <a:ln w="12700">
            <a:solidFill>
              <a:srgbClr val="1148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95964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_Chart_3">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6B43B41-9E76-F846-80E0-F79731B51B90}"/>
              </a:ext>
            </a:extLst>
          </p:cNvPr>
          <p:cNvGrpSpPr/>
          <p:nvPr userDrawn="1"/>
        </p:nvGrpSpPr>
        <p:grpSpPr>
          <a:xfrm>
            <a:off x="6899491" y="1384760"/>
            <a:ext cx="4677738" cy="4663440"/>
            <a:chOff x="6899491" y="1384760"/>
            <a:chExt cx="4677738" cy="4663440"/>
          </a:xfrm>
        </p:grpSpPr>
        <p:sp>
          <p:nvSpPr>
            <p:cNvPr id="21" name="Rectangle 20">
              <a:extLst>
                <a:ext uri="{FF2B5EF4-FFF2-40B4-BE49-F238E27FC236}">
                  <a16:creationId xmlns:a16="http://schemas.microsoft.com/office/drawing/2014/main" id="{BEB0BFB6-11E1-7543-891B-D9B121FD90A7}"/>
                </a:ext>
              </a:extLst>
            </p:cNvPr>
            <p:cNvSpPr/>
            <p:nvPr userDrawn="1"/>
          </p:nvSpPr>
          <p:spPr>
            <a:xfrm>
              <a:off x="9287890" y="3762200"/>
              <a:ext cx="2289339" cy="2286000"/>
            </a:xfrm>
            <a:prstGeom prst="rect">
              <a:avLst/>
            </a:prstGeom>
            <a:solidFill>
              <a:srgbClr val="BBD9F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1146560C-1096-1C4A-B90F-A6F89186B563}"/>
                </a:ext>
              </a:extLst>
            </p:cNvPr>
            <p:cNvSpPr/>
            <p:nvPr userDrawn="1"/>
          </p:nvSpPr>
          <p:spPr>
            <a:xfrm>
              <a:off x="6899491" y="1384760"/>
              <a:ext cx="2289339" cy="2286000"/>
            </a:xfrm>
            <a:prstGeom prst="rect">
              <a:avLst/>
            </a:prstGeom>
            <a:solidFill>
              <a:srgbClr val="BBD9F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FC15D8F-8C6C-6549-A9EE-C1423E99E92B}"/>
                </a:ext>
              </a:extLst>
            </p:cNvPr>
            <p:cNvSpPr/>
            <p:nvPr userDrawn="1"/>
          </p:nvSpPr>
          <p:spPr>
            <a:xfrm>
              <a:off x="9287890" y="1384760"/>
              <a:ext cx="2289339" cy="2286000"/>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A9BA486-CD45-8142-8AE7-7A16CA7ED476}"/>
                </a:ext>
              </a:extLst>
            </p:cNvPr>
            <p:cNvSpPr/>
            <p:nvPr userDrawn="1"/>
          </p:nvSpPr>
          <p:spPr>
            <a:xfrm>
              <a:off x="6899491" y="3762200"/>
              <a:ext cx="2289339" cy="2286000"/>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6" name="Chart 35">
              <a:extLst>
                <a:ext uri="{FF2B5EF4-FFF2-40B4-BE49-F238E27FC236}">
                  <a16:creationId xmlns:a16="http://schemas.microsoft.com/office/drawing/2014/main" id="{E4C9CA17-5780-654E-83F4-FFDD0A344343}"/>
                </a:ext>
              </a:extLst>
            </p:cNvPr>
            <p:cNvGraphicFramePr/>
            <p:nvPr>
              <p:extLst>
                <p:ext uri="{D42A27DB-BD31-4B8C-83A1-F6EECF244321}">
                  <p14:modId xmlns:p14="http://schemas.microsoft.com/office/powerpoint/2010/main" val="1729505561"/>
                </p:ext>
              </p:extLst>
            </p:nvPr>
          </p:nvGraphicFramePr>
          <p:xfrm>
            <a:off x="7391198" y="3973875"/>
            <a:ext cx="1305925" cy="1318260"/>
          </p:xfrm>
          <a:graphic>
            <a:graphicData uri="http://schemas.openxmlformats.org/drawingml/2006/chart">
              <c:chart xmlns:c="http://schemas.openxmlformats.org/drawingml/2006/chart" xmlns:r="http://schemas.openxmlformats.org/officeDocument/2006/relationships" r:id="rId2"/>
            </a:graphicData>
          </a:graphic>
        </p:graphicFrame>
      </p:grpSp>
      <p:sp>
        <p:nvSpPr>
          <p:cNvPr id="5" name="Text Placeholder 4">
            <a:extLst>
              <a:ext uri="{FF2B5EF4-FFF2-40B4-BE49-F238E27FC236}">
                <a16:creationId xmlns:a16="http://schemas.microsoft.com/office/drawing/2014/main" id="{7CED7F60-407B-4949-9241-7376E03C4CE3}"/>
              </a:ext>
            </a:extLst>
          </p:cNvPr>
          <p:cNvSpPr>
            <a:spLocks noGrp="1"/>
          </p:cNvSpPr>
          <p:nvPr userDrawn="1">
            <p:ph type="body" sz="quarter" idx="12" hasCustomPrompt="1"/>
          </p:nvPr>
        </p:nvSpPr>
        <p:spPr>
          <a:xfrm>
            <a:off x="7449001" y="2406556"/>
            <a:ext cx="1188720" cy="411480"/>
          </a:xfrm>
          <a:prstGeom prst="rect">
            <a:avLst/>
          </a:prstGeom>
        </p:spPr>
        <p:txBody>
          <a:bodyPr/>
          <a:lstStyle>
            <a:lvl1pPr marL="0" indent="0" algn="ctr">
              <a:buNone/>
              <a:defRPr sz="2800" spc="-100" baseline="0">
                <a:latin typeface="+mj-lt"/>
              </a:defRPr>
            </a:lvl1pPr>
            <a:lvl2pPr algn="ctr">
              <a:buNone/>
              <a:defRPr sz="2800">
                <a:latin typeface="+mj-lt"/>
              </a:defRPr>
            </a:lvl2pPr>
            <a:lvl3pPr algn="ctr">
              <a:buNone/>
              <a:defRPr sz="2800">
                <a:latin typeface="+mj-lt"/>
              </a:defRPr>
            </a:lvl3pPr>
            <a:lvl4pPr algn="ctr">
              <a:buNone/>
              <a:defRPr sz="2800">
                <a:latin typeface="+mj-lt"/>
              </a:defRPr>
            </a:lvl4pPr>
            <a:lvl5pPr algn="ctr">
              <a:buNone/>
              <a:defRPr sz="2800">
                <a:latin typeface="+mj-lt"/>
              </a:defRPr>
            </a:lvl5pPr>
          </a:lstStyle>
          <a:p>
            <a:pPr lvl="0"/>
            <a:r>
              <a:rPr lang="en-US" dirty="0"/>
              <a:t>54.8M</a:t>
            </a:r>
          </a:p>
        </p:txBody>
      </p:sp>
      <p:sp>
        <p:nvSpPr>
          <p:cNvPr id="8" name="Text Placeholder 7">
            <a:extLst>
              <a:ext uri="{FF2B5EF4-FFF2-40B4-BE49-F238E27FC236}">
                <a16:creationId xmlns:a16="http://schemas.microsoft.com/office/drawing/2014/main" id="{52554455-678C-854D-B817-A54840F2CDF1}"/>
              </a:ext>
            </a:extLst>
          </p:cNvPr>
          <p:cNvSpPr>
            <a:spLocks noGrp="1"/>
          </p:cNvSpPr>
          <p:nvPr userDrawn="1">
            <p:ph type="body" sz="quarter" idx="13" hasCustomPrompt="1"/>
          </p:nvPr>
        </p:nvSpPr>
        <p:spPr>
          <a:xfrm>
            <a:off x="7504513" y="2784311"/>
            <a:ext cx="1070549" cy="379109"/>
          </a:xfrm>
          <a:prstGeom prst="rect">
            <a:avLst/>
          </a:prstGeom>
        </p:spPr>
        <p:txBody>
          <a:bodyPr/>
          <a:lstStyle>
            <a:lvl1pPr marL="0" indent="0" algn="ctr">
              <a:lnSpc>
                <a:spcPct val="100000"/>
              </a:lnSpc>
              <a:buNone/>
              <a:defRPr sz="1000" b="0" i="0">
                <a:latin typeface="Roboto Medium" panose="02000000000000000000" pitchFamily="2" charset="0"/>
                <a:ea typeface="Roboto Medium" panose="02000000000000000000" pitchFamily="2" charset="0"/>
                <a:cs typeface="Roboto Medium" panose="02000000000000000000" pitchFamily="2" charset="0"/>
              </a:defRPr>
            </a:lvl1pPr>
            <a:lvl2pPr>
              <a:buNone/>
              <a:defRPr sz="1000"/>
            </a:lvl2pPr>
            <a:lvl3pPr>
              <a:buNone/>
              <a:defRPr sz="1000"/>
            </a:lvl3pPr>
            <a:lvl4pPr>
              <a:buNone/>
              <a:defRPr sz="1000"/>
            </a:lvl4pPr>
            <a:lvl5pPr>
              <a:buNone/>
              <a:defRPr sz="1000"/>
            </a:lvl5pPr>
          </a:lstStyle>
          <a:p>
            <a:pPr lvl="0"/>
            <a:r>
              <a:rPr lang="en-US" dirty="0"/>
              <a:t>Orders Shipped in FY2018</a:t>
            </a:r>
          </a:p>
        </p:txBody>
      </p:sp>
      <p:pic>
        <p:nvPicPr>
          <p:cNvPr id="24" name="Graphic 23">
            <a:extLst>
              <a:ext uri="{FF2B5EF4-FFF2-40B4-BE49-F238E27FC236}">
                <a16:creationId xmlns:a16="http://schemas.microsoft.com/office/drawing/2014/main" id="{8E1B22CE-9232-F342-9778-7F9ED813FF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03510" y="1852195"/>
            <a:ext cx="853440" cy="640080"/>
          </a:xfrm>
          <a:prstGeom prst="rect">
            <a:avLst/>
          </a:prstGeom>
        </p:spPr>
      </p:pic>
      <p:sp>
        <p:nvSpPr>
          <p:cNvPr id="15" name="Text Placeholder 4">
            <a:extLst>
              <a:ext uri="{FF2B5EF4-FFF2-40B4-BE49-F238E27FC236}">
                <a16:creationId xmlns:a16="http://schemas.microsoft.com/office/drawing/2014/main" id="{1851909F-627D-4449-8A3C-9160D5388365}"/>
              </a:ext>
            </a:extLst>
          </p:cNvPr>
          <p:cNvSpPr>
            <a:spLocks noGrp="1"/>
          </p:cNvSpPr>
          <p:nvPr>
            <p:ph type="body" sz="quarter" idx="10" hasCustomPrompt="1"/>
          </p:nvPr>
        </p:nvSpPr>
        <p:spPr>
          <a:xfrm>
            <a:off x="524834" y="1267495"/>
            <a:ext cx="4852925" cy="365760"/>
          </a:xfrm>
          <a:prstGeom prst="rect">
            <a:avLst/>
          </a:prstGeom>
        </p:spPr>
        <p:txBody>
          <a:bodyPr/>
          <a:lstStyle>
            <a:lvl1pPr marL="0" indent="0" algn="l">
              <a:lnSpc>
                <a:spcPct val="100000"/>
              </a:lnSpc>
              <a:spcBef>
                <a:spcPts val="0"/>
              </a:spcBef>
              <a:buNone/>
              <a:defRPr sz="20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dirty="0"/>
              <a:t>Headline Will Go Here and Here</a:t>
            </a:r>
          </a:p>
        </p:txBody>
      </p:sp>
      <p:sp>
        <p:nvSpPr>
          <p:cNvPr id="19" name="Text Placeholder 9">
            <a:extLst>
              <a:ext uri="{FF2B5EF4-FFF2-40B4-BE49-F238E27FC236}">
                <a16:creationId xmlns:a16="http://schemas.microsoft.com/office/drawing/2014/main" id="{53E07DB9-D197-C34A-80B3-DE3861AD269A}"/>
              </a:ext>
            </a:extLst>
          </p:cNvPr>
          <p:cNvSpPr>
            <a:spLocks noGrp="1"/>
          </p:cNvSpPr>
          <p:nvPr>
            <p:ph type="body" sz="quarter" idx="11" hasCustomPrompt="1"/>
          </p:nvPr>
        </p:nvSpPr>
        <p:spPr>
          <a:xfrm>
            <a:off x="524839" y="1565752"/>
            <a:ext cx="5298675" cy="422746"/>
          </a:xfrm>
          <a:prstGeom prst="rect">
            <a:avLst/>
          </a:prstGeom>
        </p:spPr>
        <p:txBody>
          <a:bodyPr/>
          <a:lstStyle>
            <a:lvl1pPr marL="0" indent="0" algn="l">
              <a:lnSpc>
                <a:spcPct val="100000"/>
              </a:lnSpc>
              <a:spcBef>
                <a:spcPts val="0"/>
              </a:spcBef>
              <a:buNone/>
              <a:defRPr sz="1200">
                <a:solidFill>
                  <a:srgbClr val="7F7F7F"/>
                </a:solidFill>
              </a:defRPr>
            </a:lvl1pPr>
            <a:lvl2pPr algn="ctr">
              <a:buNone/>
              <a:defRPr sz="1200"/>
            </a:lvl2pPr>
            <a:lvl3pPr algn="ctr">
              <a:buNone/>
              <a:defRPr sz="1200"/>
            </a:lvl3pPr>
            <a:lvl4pPr algn="ctr">
              <a:buNone/>
              <a:defRPr sz="1200"/>
            </a:lvl4pPr>
            <a:lvl5pPr algn="ctr">
              <a:buNone/>
              <a:defRPr sz="1200"/>
            </a:lvl5pPr>
          </a:lstStyle>
          <a:p>
            <a:pPr lvl="0"/>
            <a:r>
              <a:rPr lang="en-US" dirty="0"/>
              <a:t>Here’s some placeholder text. Delete this text and add your own text. Here’s some placeholder text. Delete this text and add your own text.</a:t>
            </a:r>
          </a:p>
        </p:txBody>
      </p:sp>
      <p:sp>
        <p:nvSpPr>
          <p:cNvPr id="43" name="Text Placeholder 4">
            <a:extLst>
              <a:ext uri="{FF2B5EF4-FFF2-40B4-BE49-F238E27FC236}">
                <a16:creationId xmlns:a16="http://schemas.microsoft.com/office/drawing/2014/main" id="{B2D4B8E5-E4E6-C544-AE49-3D119CD3CF45}"/>
              </a:ext>
            </a:extLst>
          </p:cNvPr>
          <p:cNvSpPr>
            <a:spLocks noGrp="1"/>
          </p:cNvSpPr>
          <p:nvPr>
            <p:ph type="body" sz="quarter" idx="16" hasCustomPrompt="1"/>
          </p:nvPr>
        </p:nvSpPr>
        <p:spPr>
          <a:xfrm>
            <a:off x="9842930" y="2046947"/>
            <a:ext cx="1188720" cy="411480"/>
          </a:xfrm>
          <a:prstGeom prst="rect">
            <a:avLst/>
          </a:prstGeom>
        </p:spPr>
        <p:txBody>
          <a:bodyPr/>
          <a:lstStyle>
            <a:lvl1pPr marL="0" indent="0" algn="ctr">
              <a:buNone/>
              <a:defRPr sz="2800" spc="-100" baseline="0">
                <a:solidFill>
                  <a:schemeClr val="bg1"/>
                </a:solidFill>
                <a:latin typeface="+mj-lt"/>
              </a:defRPr>
            </a:lvl1pPr>
            <a:lvl2pPr algn="ctr">
              <a:buNone/>
              <a:defRPr sz="2800">
                <a:latin typeface="+mj-lt"/>
              </a:defRPr>
            </a:lvl2pPr>
            <a:lvl3pPr algn="ctr">
              <a:buNone/>
              <a:defRPr sz="2800">
                <a:latin typeface="+mj-lt"/>
              </a:defRPr>
            </a:lvl3pPr>
            <a:lvl4pPr algn="ctr">
              <a:buNone/>
              <a:defRPr sz="2800">
                <a:latin typeface="+mj-lt"/>
              </a:defRPr>
            </a:lvl4pPr>
            <a:lvl5pPr algn="ctr">
              <a:buNone/>
              <a:defRPr sz="2800">
                <a:latin typeface="+mj-lt"/>
              </a:defRPr>
            </a:lvl5pPr>
          </a:lstStyle>
          <a:p>
            <a:pPr lvl="0"/>
            <a:r>
              <a:rPr lang="en-US" dirty="0"/>
              <a:t>75%</a:t>
            </a:r>
          </a:p>
        </p:txBody>
      </p:sp>
      <p:sp>
        <p:nvSpPr>
          <p:cNvPr id="6" name="Rectangle 5">
            <a:extLst>
              <a:ext uri="{FF2B5EF4-FFF2-40B4-BE49-F238E27FC236}">
                <a16:creationId xmlns:a16="http://schemas.microsoft.com/office/drawing/2014/main" id="{E15FFE40-4013-164F-BA2B-6A9A68DA939A}"/>
              </a:ext>
            </a:extLst>
          </p:cNvPr>
          <p:cNvSpPr/>
          <p:nvPr userDrawn="1"/>
        </p:nvSpPr>
        <p:spPr>
          <a:xfrm>
            <a:off x="0" y="0"/>
            <a:ext cx="12192000" cy="914401"/>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2117EC-3D8A-7146-9870-38C87D2CAC02}"/>
              </a:ext>
            </a:extLst>
          </p:cNvPr>
          <p:cNvSpPr>
            <a:spLocks noGrp="1"/>
          </p:cNvSpPr>
          <p:nvPr>
            <p:ph type="title" hasCustomPrompt="1"/>
          </p:nvPr>
        </p:nvSpPr>
        <p:spPr>
          <a:xfrm>
            <a:off x="219474" y="153195"/>
            <a:ext cx="11630279" cy="646331"/>
          </a:xfrm>
          <a:prstGeom prst="rect">
            <a:avLst/>
          </a:prstGeom>
        </p:spPr>
        <p:txBody>
          <a:bodyPr anchor="ctr"/>
          <a:lstStyle>
            <a:lvl1pPr>
              <a:defRPr sz="3600">
                <a:solidFill>
                  <a:schemeClr val="bg1"/>
                </a:solidFill>
              </a:defRPr>
            </a:lvl1pPr>
          </a:lstStyle>
          <a:p>
            <a:r>
              <a:rPr lang="en-US" dirty="0"/>
              <a:t>Headline Goes Here</a:t>
            </a:r>
          </a:p>
        </p:txBody>
      </p:sp>
      <p:pic>
        <p:nvPicPr>
          <p:cNvPr id="16" name="Picture 15">
            <a:extLst>
              <a:ext uri="{FF2B5EF4-FFF2-40B4-BE49-F238E27FC236}">
                <a16:creationId xmlns:a16="http://schemas.microsoft.com/office/drawing/2014/main" id="{F3B2AE57-FDEB-D344-A619-D325E738C493}"/>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1165205" y="6434693"/>
            <a:ext cx="684549" cy="201168"/>
          </a:xfrm>
          <a:prstGeom prst="rect">
            <a:avLst/>
          </a:prstGeom>
        </p:spPr>
      </p:pic>
      <p:sp>
        <p:nvSpPr>
          <p:cNvPr id="17" name="Slide Number Placeholder 5">
            <a:extLst>
              <a:ext uri="{FF2B5EF4-FFF2-40B4-BE49-F238E27FC236}">
                <a16:creationId xmlns:a16="http://schemas.microsoft.com/office/drawing/2014/main" id="{2387ABF3-4A6E-D444-AA93-707051BE554B}"/>
              </a:ext>
            </a:extLst>
          </p:cNvPr>
          <p:cNvSpPr txBox="1">
            <a:spLocks/>
          </p:cNvSpPr>
          <p:nvPr userDrawn="1"/>
        </p:nvSpPr>
        <p:spPr>
          <a:xfrm>
            <a:off x="10279737" y="6396864"/>
            <a:ext cx="722630" cy="2768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D5050C-AA03-7C4B-BAB2-B82E960585A0}" type="slidenum">
              <a:rPr lang="en-US" smtClean="0">
                <a:solidFill>
                  <a:srgbClr val="1148C2"/>
                </a:solidFill>
              </a:rPr>
              <a:pPr/>
              <a:t>‹#›</a:t>
            </a:fld>
            <a:endParaRPr lang="en-US" dirty="0">
              <a:solidFill>
                <a:srgbClr val="1148C2"/>
              </a:solidFill>
            </a:endParaRPr>
          </a:p>
        </p:txBody>
      </p:sp>
      <p:cxnSp>
        <p:nvCxnSpPr>
          <p:cNvPr id="18" name="Straight Connector 17">
            <a:extLst>
              <a:ext uri="{FF2B5EF4-FFF2-40B4-BE49-F238E27FC236}">
                <a16:creationId xmlns:a16="http://schemas.microsoft.com/office/drawing/2014/main" id="{C39AA174-E403-7049-BB8F-865D76D5A8E3}"/>
              </a:ext>
            </a:extLst>
          </p:cNvPr>
          <p:cNvCxnSpPr>
            <a:cxnSpLocks/>
          </p:cNvCxnSpPr>
          <p:nvPr userDrawn="1"/>
        </p:nvCxnSpPr>
        <p:spPr>
          <a:xfrm>
            <a:off x="11023374" y="6470650"/>
            <a:ext cx="0" cy="139700"/>
          </a:xfrm>
          <a:prstGeom prst="line">
            <a:avLst/>
          </a:prstGeom>
          <a:ln w="12700">
            <a:solidFill>
              <a:srgbClr val="1148C2"/>
            </a:solidFill>
          </a:ln>
        </p:spPr>
        <p:style>
          <a:lnRef idx="1">
            <a:schemeClr val="accent1"/>
          </a:lnRef>
          <a:fillRef idx="0">
            <a:schemeClr val="accent1"/>
          </a:fillRef>
          <a:effectRef idx="0">
            <a:schemeClr val="accent1"/>
          </a:effectRef>
          <a:fontRef idx="minor">
            <a:schemeClr val="tx1"/>
          </a:fontRef>
        </p:style>
      </p:cxnSp>
      <p:sp>
        <p:nvSpPr>
          <p:cNvPr id="39" name="Text Placeholder 7">
            <a:extLst>
              <a:ext uri="{FF2B5EF4-FFF2-40B4-BE49-F238E27FC236}">
                <a16:creationId xmlns:a16="http://schemas.microsoft.com/office/drawing/2014/main" id="{13E90C6D-35CC-A84A-B4A7-CDE4F29E7645}"/>
              </a:ext>
            </a:extLst>
          </p:cNvPr>
          <p:cNvSpPr>
            <a:spLocks noGrp="1"/>
          </p:cNvSpPr>
          <p:nvPr userDrawn="1">
            <p:ph type="body" sz="quarter" idx="14" hasCustomPrompt="1"/>
          </p:nvPr>
        </p:nvSpPr>
        <p:spPr>
          <a:xfrm>
            <a:off x="9780791" y="2803819"/>
            <a:ext cx="1312998" cy="542157"/>
          </a:xfrm>
          <a:prstGeom prst="rect">
            <a:avLst/>
          </a:prstGeom>
        </p:spPr>
        <p:txBody>
          <a:bodyPr/>
          <a:lstStyle>
            <a:lvl1pPr marL="0" indent="0" algn="ctr">
              <a:lnSpc>
                <a:spcPct val="100000"/>
              </a:lnSpc>
              <a:buNone/>
              <a:defRPr sz="1000" b="0" i="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1pPr>
            <a:lvl2pPr>
              <a:buNone/>
              <a:defRPr sz="1000"/>
            </a:lvl2pPr>
            <a:lvl3pPr>
              <a:buNone/>
              <a:defRPr sz="1000"/>
            </a:lvl3pPr>
            <a:lvl4pPr>
              <a:buNone/>
              <a:defRPr sz="1000"/>
            </a:lvl4pPr>
            <a:lvl5pPr>
              <a:buNone/>
              <a:defRPr sz="1000"/>
            </a:lvl5pPr>
          </a:lstStyle>
          <a:p>
            <a:pPr lvl="0"/>
            <a:r>
              <a:rPr lang="en-US" dirty="0"/>
              <a:t>Revenue Generated from Repeat Customers</a:t>
            </a:r>
          </a:p>
        </p:txBody>
      </p:sp>
      <p:sp>
        <p:nvSpPr>
          <p:cNvPr id="48" name="Text Placeholder 4">
            <a:extLst>
              <a:ext uri="{FF2B5EF4-FFF2-40B4-BE49-F238E27FC236}">
                <a16:creationId xmlns:a16="http://schemas.microsoft.com/office/drawing/2014/main" id="{DFE1AB98-E122-4240-98BD-69A8BA33CCC4}"/>
              </a:ext>
            </a:extLst>
          </p:cNvPr>
          <p:cNvSpPr>
            <a:spLocks noGrp="1"/>
          </p:cNvSpPr>
          <p:nvPr>
            <p:ph type="body" sz="quarter" idx="17" hasCustomPrompt="1"/>
          </p:nvPr>
        </p:nvSpPr>
        <p:spPr>
          <a:xfrm>
            <a:off x="7454060" y="4426773"/>
            <a:ext cx="1188720" cy="411480"/>
          </a:xfrm>
          <a:prstGeom prst="rect">
            <a:avLst/>
          </a:prstGeom>
        </p:spPr>
        <p:txBody>
          <a:bodyPr/>
          <a:lstStyle>
            <a:lvl1pPr marL="0" indent="0" algn="ctr">
              <a:buNone/>
              <a:defRPr sz="2800" spc="-100" baseline="0">
                <a:solidFill>
                  <a:schemeClr val="bg1"/>
                </a:solidFill>
                <a:latin typeface="+mj-lt"/>
              </a:defRPr>
            </a:lvl1pPr>
            <a:lvl2pPr algn="ctr">
              <a:buNone/>
              <a:defRPr sz="2800">
                <a:latin typeface="+mj-lt"/>
              </a:defRPr>
            </a:lvl2pPr>
            <a:lvl3pPr algn="ctr">
              <a:buNone/>
              <a:defRPr sz="2800">
                <a:latin typeface="+mj-lt"/>
              </a:defRPr>
            </a:lvl3pPr>
            <a:lvl4pPr algn="ctr">
              <a:buNone/>
              <a:defRPr sz="2800">
                <a:latin typeface="+mj-lt"/>
              </a:defRPr>
            </a:lvl4pPr>
            <a:lvl5pPr algn="ctr">
              <a:buNone/>
              <a:defRPr sz="2800">
                <a:latin typeface="+mj-lt"/>
              </a:defRPr>
            </a:lvl5pPr>
          </a:lstStyle>
          <a:p>
            <a:pPr lvl="0"/>
            <a:r>
              <a:rPr lang="en-US" dirty="0"/>
              <a:t>75%</a:t>
            </a:r>
          </a:p>
        </p:txBody>
      </p:sp>
      <p:sp>
        <p:nvSpPr>
          <p:cNvPr id="49" name="Text Placeholder 7">
            <a:extLst>
              <a:ext uri="{FF2B5EF4-FFF2-40B4-BE49-F238E27FC236}">
                <a16:creationId xmlns:a16="http://schemas.microsoft.com/office/drawing/2014/main" id="{8F72A4FB-6F8D-3046-91F3-74A7D271D5BF}"/>
              </a:ext>
            </a:extLst>
          </p:cNvPr>
          <p:cNvSpPr>
            <a:spLocks noGrp="1"/>
          </p:cNvSpPr>
          <p:nvPr>
            <p:ph type="body" sz="quarter" idx="18" hasCustomPrompt="1"/>
          </p:nvPr>
        </p:nvSpPr>
        <p:spPr>
          <a:xfrm>
            <a:off x="7391921" y="5183645"/>
            <a:ext cx="1312998" cy="542157"/>
          </a:xfrm>
          <a:prstGeom prst="rect">
            <a:avLst/>
          </a:prstGeom>
        </p:spPr>
        <p:txBody>
          <a:bodyPr/>
          <a:lstStyle>
            <a:lvl1pPr marL="0" indent="0" algn="ctr">
              <a:lnSpc>
                <a:spcPct val="100000"/>
              </a:lnSpc>
              <a:buNone/>
              <a:defRPr sz="1000" b="0" i="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1pPr>
            <a:lvl2pPr>
              <a:buNone/>
              <a:defRPr sz="1000"/>
            </a:lvl2pPr>
            <a:lvl3pPr>
              <a:buNone/>
              <a:defRPr sz="1000"/>
            </a:lvl3pPr>
            <a:lvl4pPr>
              <a:buNone/>
              <a:defRPr sz="1000"/>
            </a:lvl4pPr>
            <a:lvl5pPr>
              <a:buNone/>
              <a:defRPr sz="1000"/>
            </a:lvl5pPr>
          </a:lstStyle>
          <a:p>
            <a:pPr lvl="0"/>
            <a:r>
              <a:rPr lang="en-US" dirty="0"/>
              <a:t>Revenue Generated from Repeat Customers</a:t>
            </a:r>
          </a:p>
        </p:txBody>
      </p:sp>
      <p:pic>
        <p:nvPicPr>
          <p:cNvPr id="50" name="Graphic 49">
            <a:extLst>
              <a:ext uri="{FF2B5EF4-FFF2-40B4-BE49-F238E27FC236}">
                <a16:creationId xmlns:a16="http://schemas.microsoft.com/office/drawing/2014/main" id="{D6063236-CFC6-7E4B-8244-13BD8A76D6B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9960950" y="4154947"/>
            <a:ext cx="943219" cy="707414"/>
          </a:xfrm>
          <a:prstGeom prst="rect">
            <a:avLst/>
          </a:prstGeom>
        </p:spPr>
      </p:pic>
      <p:sp>
        <p:nvSpPr>
          <p:cNvPr id="51" name="Text Placeholder 4">
            <a:extLst>
              <a:ext uri="{FF2B5EF4-FFF2-40B4-BE49-F238E27FC236}">
                <a16:creationId xmlns:a16="http://schemas.microsoft.com/office/drawing/2014/main" id="{6F707AB5-9AAD-3841-99F0-A36531DE5282}"/>
              </a:ext>
            </a:extLst>
          </p:cNvPr>
          <p:cNvSpPr>
            <a:spLocks noGrp="1"/>
          </p:cNvSpPr>
          <p:nvPr>
            <p:ph type="body" sz="quarter" idx="19" hasCustomPrompt="1"/>
          </p:nvPr>
        </p:nvSpPr>
        <p:spPr>
          <a:xfrm>
            <a:off x="9846394" y="4754595"/>
            <a:ext cx="1188720" cy="411480"/>
          </a:xfrm>
          <a:prstGeom prst="rect">
            <a:avLst/>
          </a:prstGeom>
        </p:spPr>
        <p:txBody>
          <a:bodyPr/>
          <a:lstStyle>
            <a:lvl1pPr marL="0" indent="0" algn="ctr">
              <a:buNone/>
              <a:defRPr sz="2800" spc="-100" baseline="0">
                <a:latin typeface="+mj-lt"/>
              </a:defRPr>
            </a:lvl1pPr>
            <a:lvl2pPr algn="ctr">
              <a:buNone/>
              <a:defRPr sz="2800">
                <a:latin typeface="+mj-lt"/>
              </a:defRPr>
            </a:lvl2pPr>
            <a:lvl3pPr algn="ctr">
              <a:buNone/>
              <a:defRPr sz="2800">
                <a:latin typeface="+mj-lt"/>
              </a:defRPr>
            </a:lvl3pPr>
            <a:lvl4pPr algn="ctr">
              <a:buNone/>
              <a:defRPr sz="2800">
                <a:latin typeface="+mj-lt"/>
              </a:defRPr>
            </a:lvl4pPr>
            <a:lvl5pPr algn="ctr">
              <a:buNone/>
              <a:defRPr sz="2800">
                <a:latin typeface="+mj-lt"/>
              </a:defRPr>
            </a:lvl5pPr>
          </a:lstStyle>
          <a:p>
            <a:pPr lvl="0"/>
            <a:r>
              <a:rPr lang="en-US" dirty="0"/>
              <a:t>54.8M</a:t>
            </a:r>
          </a:p>
        </p:txBody>
      </p:sp>
      <p:sp>
        <p:nvSpPr>
          <p:cNvPr id="52" name="Text Placeholder 7">
            <a:extLst>
              <a:ext uri="{FF2B5EF4-FFF2-40B4-BE49-F238E27FC236}">
                <a16:creationId xmlns:a16="http://schemas.microsoft.com/office/drawing/2014/main" id="{678591BE-642F-C84C-9534-E30CD1ED10C7}"/>
              </a:ext>
            </a:extLst>
          </p:cNvPr>
          <p:cNvSpPr>
            <a:spLocks noGrp="1"/>
          </p:cNvSpPr>
          <p:nvPr>
            <p:ph type="body" sz="quarter" idx="20" hasCustomPrompt="1"/>
          </p:nvPr>
        </p:nvSpPr>
        <p:spPr>
          <a:xfrm>
            <a:off x="9901906" y="5132350"/>
            <a:ext cx="1070549" cy="379109"/>
          </a:xfrm>
          <a:prstGeom prst="rect">
            <a:avLst/>
          </a:prstGeom>
        </p:spPr>
        <p:txBody>
          <a:bodyPr/>
          <a:lstStyle>
            <a:lvl1pPr marL="0" indent="0" algn="ctr">
              <a:lnSpc>
                <a:spcPct val="100000"/>
              </a:lnSpc>
              <a:buNone/>
              <a:defRPr sz="1000" b="0" i="0">
                <a:latin typeface="Roboto Medium" panose="02000000000000000000" pitchFamily="2" charset="0"/>
                <a:ea typeface="Roboto Medium" panose="02000000000000000000" pitchFamily="2" charset="0"/>
                <a:cs typeface="Roboto Medium" panose="02000000000000000000" pitchFamily="2" charset="0"/>
              </a:defRPr>
            </a:lvl1pPr>
            <a:lvl2pPr>
              <a:buNone/>
              <a:defRPr sz="1000"/>
            </a:lvl2pPr>
            <a:lvl3pPr>
              <a:buNone/>
              <a:defRPr sz="1000"/>
            </a:lvl3pPr>
            <a:lvl4pPr>
              <a:buNone/>
              <a:defRPr sz="1000"/>
            </a:lvl4pPr>
            <a:lvl5pPr>
              <a:buNone/>
              <a:defRPr sz="1000"/>
            </a:lvl5pPr>
          </a:lstStyle>
          <a:p>
            <a:pPr lvl="0"/>
            <a:r>
              <a:rPr lang="en-US" dirty="0"/>
              <a:t>Orders Shipped in FY2018</a:t>
            </a:r>
          </a:p>
        </p:txBody>
      </p:sp>
      <p:cxnSp>
        <p:nvCxnSpPr>
          <p:cNvPr id="53" name="Straight Connector 52">
            <a:extLst>
              <a:ext uri="{FF2B5EF4-FFF2-40B4-BE49-F238E27FC236}">
                <a16:creationId xmlns:a16="http://schemas.microsoft.com/office/drawing/2014/main" id="{0007C9B5-3C61-6D45-A1D2-E52435C4F5F8}"/>
              </a:ext>
            </a:extLst>
          </p:cNvPr>
          <p:cNvCxnSpPr>
            <a:cxnSpLocks/>
          </p:cNvCxnSpPr>
          <p:nvPr userDrawn="1"/>
        </p:nvCxnSpPr>
        <p:spPr>
          <a:xfrm>
            <a:off x="6334539" y="1371600"/>
            <a:ext cx="0" cy="49149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85990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ight_Chart_4">
    <p:spTree>
      <p:nvGrpSpPr>
        <p:cNvPr id="1" name=""/>
        <p:cNvGrpSpPr/>
        <p:nvPr/>
      </p:nvGrpSpPr>
      <p:grpSpPr>
        <a:xfrm>
          <a:off x="0" y="0"/>
          <a:ext cx="0" cy="0"/>
          <a:chOff x="0" y="0"/>
          <a:chExt cx="0" cy="0"/>
        </a:xfrm>
      </p:grpSpPr>
      <p:sp>
        <p:nvSpPr>
          <p:cNvPr id="46" name="Text Placeholder 4">
            <a:extLst>
              <a:ext uri="{FF2B5EF4-FFF2-40B4-BE49-F238E27FC236}">
                <a16:creationId xmlns:a16="http://schemas.microsoft.com/office/drawing/2014/main" id="{05843FE8-5D9B-C547-8182-CA4F6A8F1E10}"/>
              </a:ext>
            </a:extLst>
          </p:cNvPr>
          <p:cNvSpPr>
            <a:spLocks noGrp="1"/>
          </p:cNvSpPr>
          <p:nvPr>
            <p:ph type="body" sz="quarter" idx="10" hasCustomPrompt="1"/>
          </p:nvPr>
        </p:nvSpPr>
        <p:spPr>
          <a:xfrm>
            <a:off x="510125" y="2007941"/>
            <a:ext cx="2846070" cy="365760"/>
          </a:xfrm>
          <a:prstGeom prst="rect">
            <a:avLst/>
          </a:prstGeom>
        </p:spPr>
        <p:txBody>
          <a:bodyPr/>
          <a:lstStyle>
            <a:lvl1pPr marL="0" indent="0" algn="l">
              <a:lnSpc>
                <a:spcPct val="100000"/>
              </a:lnSpc>
              <a:spcBef>
                <a:spcPts val="0"/>
              </a:spcBef>
              <a:buNone/>
              <a:defRPr sz="20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dirty="0"/>
              <a:t>Headline Here</a:t>
            </a:r>
          </a:p>
        </p:txBody>
      </p:sp>
      <p:sp>
        <p:nvSpPr>
          <p:cNvPr id="47" name="Text Placeholder 9">
            <a:extLst>
              <a:ext uri="{FF2B5EF4-FFF2-40B4-BE49-F238E27FC236}">
                <a16:creationId xmlns:a16="http://schemas.microsoft.com/office/drawing/2014/main" id="{BE14E3B8-0512-DD42-8482-0A5C27B366EB}"/>
              </a:ext>
            </a:extLst>
          </p:cNvPr>
          <p:cNvSpPr>
            <a:spLocks noGrp="1"/>
          </p:cNvSpPr>
          <p:nvPr>
            <p:ph type="body" sz="quarter" idx="11" hasCustomPrompt="1"/>
          </p:nvPr>
        </p:nvSpPr>
        <p:spPr>
          <a:xfrm>
            <a:off x="514410" y="2315543"/>
            <a:ext cx="2846072" cy="871026"/>
          </a:xfrm>
          <a:prstGeom prst="rect">
            <a:avLst/>
          </a:prstGeom>
        </p:spPr>
        <p:txBody>
          <a:bodyPr/>
          <a:lstStyle>
            <a:lvl1pPr marL="0" indent="0" algn="l">
              <a:lnSpc>
                <a:spcPct val="100000"/>
              </a:lnSpc>
              <a:spcBef>
                <a:spcPts val="0"/>
              </a:spcBef>
              <a:buNone/>
              <a:defRPr sz="1200">
                <a:solidFill>
                  <a:srgbClr val="7F7F7F"/>
                </a:solidFill>
              </a:defRPr>
            </a:lvl1pPr>
            <a:lvl2pPr algn="ctr">
              <a:buNone/>
              <a:defRPr sz="1200"/>
            </a:lvl2pPr>
            <a:lvl3pPr algn="ctr">
              <a:buNone/>
              <a:defRPr sz="1200"/>
            </a:lvl3pPr>
            <a:lvl4pPr algn="ctr">
              <a:buNone/>
              <a:defRPr sz="1200"/>
            </a:lvl4pPr>
            <a:lvl5pPr algn="ctr">
              <a:buNone/>
              <a:defRPr sz="1200"/>
            </a:lvl5pPr>
          </a:lstStyle>
          <a:p>
            <a:pPr lvl="0"/>
            <a:r>
              <a:rPr lang="en-US" dirty="0"/>
              <a:t>Here’s some placeholder text. Delete this text and add your own text. Here’s some placeholder text. Delete this text and add your own text. </a:t>
            </a:r>
          </a:p>
        </p:txBody>
      </p:sp>
      <p:sp>
        <p:nvSpPr>
          <p:cNvPr id="54" name="Text Placeholder 4">
            <a:extLst>
              <a:ext uri="{FF2B5EF4-FFF2-40B4-BE49-F238E27FC236}">
                <a16:creationId xmlns:a16="http://schemas.microsoft.com/office/drawing/2014/main" id="{040563C4-F58F-CA4B-A0A9-C109938D9646}"/>
              </a:ext>
            </a:extLst>
          </p:cNvPr>
          <p:cNvSpPr>
            <a:spLocks noGrp="1"/>
          </p:cNvSpPr>
          <p:nvPr>
            <p:ph type="body" sz="quarter" idx="18" hasCustomPrompt="1"/>
          </p:nvPr>
        </p:nvSpPr>
        <p:spPr>
          <a:xfrm>
            <a:off x="510125" y="3229639"/>
            <a:ext cx="2846070" cy="365760"/>
          </a:xfrm>
          <a:prstGeom prst="rect">
            <a:avLst/>
          </a:prstGeom>
        </p:spPr>
        <p:txBody>
          <a:bodyPr/>
          <a:lstStyle>
            <a:lvl1pPr marL="0" indent="0" algn="l">
              <a:lnSpc>
                <a:spcPct val="100000"/>
              </a:lnSpc>
              <a:spcBef>
                <a:spcPts val="0"/>
              </a:spcBef>
              <a:buNone/>
              <a:defRPr sz="20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dirty="0"/>
              <a:t>Headline Here</a:t>
            </a:r>
          </a:p>
        </p:txBody>
      </p:sp>
      <p:sp>
        <p:nvSpPr>
          <p:cNvPr id="55" name="Text Placeholder 9">
            <a:extLst>
              <a:ext uri="{FF2B5EF4-FFF2-40B4-BE49-F238E27FC236}">
                <a16:creationId xmlns:a16="http://schemas.microsoft.com/office/drawing/2014/main" id="{44A44487-836C-3540-A080-AF0BAAED761E}"/>
              </a:ext>
            </a:extLst>
          </p:cNvPr>
          <p:cNvSpPr>
            <a:spLocks noGrp="1"/>
          </p:cNvSpPr>
          <p:nvPr>
            <p:ph type="body" sz="quarter" idx="19" hasCustomPrompt="1"/>
          </p:nvPr>
        </p:nvSpPr>
        <p:spPr>
          <a:xfrm>
            <a:off x="514410" y="3537241"/>
            <a:ext cx="2846072" cy="871026"/>
          </a:xfrm>
          <a:prstGeom prst="rect">
            <a:avLst/>
          </a:prstGeom>
        </p:spPr>
        <p:txBody>
          <a:bodyPr/>
          <a:lstStyle>
            <a:lvl1pPr marL="0" indent="0" algn="l">
              <a:lnSpc>
                <a:spcPct val="100000"/>
              </a:lnSpc>
              <a:spcBef>
                <a:spcPts val="0"/>
              </a:spcBef>
              <a:buNone/>
              <a:defRPr sz="1200">
                <a:solidFill>
                  <a:srgbClr val="7F7F7F"/>
                </a:solidFill>
              </a:defRPr>
            </a:lvl1pPr>
            <a:lvl2pPr algn="ctr">
              <a:buNone/>
              <a:defRPr sz="1200"/>
            </a:lvl2pPr>
            <a:lvl3pPr algn="ctr">
              <a:buNone/>
              <a:defRPr sz="1200"/>
            </a:lvl3pPr>
            <a:lvl4pPr algn="ctr">
              <a:buNone/>
              <a:defRPr sz="1200"/>
            </a:lvl4pPr>
            <a:lvl5pPr algn="ctr">
              <a:buNone/>
              <a:defRPr sz="1200"/>
            </a:lvl5pPr>
          </a:lstStyle>
          <a:p>
            <a:pPr lvl="0"/>
            <a:r>
              <a:rPr lang="en-US" dirty="0"/>
              <a:t>Here’s some placeholder text. Delete this text and add your own text. Here’s some placeholder text. Delete this text and add your own text. </a:t>
            </a:r>
          </a:p>
        </p:txBody>
      </p:sp>
      <p:sp>
        <p:nvSpPr>
          <p:cNvPr id="56" name="Text Placeholder 4">
            <a:extLst>
              <a:ext uri="{FF2B5EF4-FFF2-40B4-BE49-F238E27FC236}">
                <a16:creationId xmlns:a16="http://schemas.microsoft.com/office/drawing/2014/main" id="{179ACB04-0BD6-9E48-B3BB-57A3357ACF78}"/>
              </a:ext>
            </a:extLst>
          </p:cNvPr>
          <p:cNvSpPr>
            <a:spLocks noGrp="1"/>
          </p:cNvSpPr>
          <p:nvPr>
            <p:ph type="body" sz="quarter" idx="20" hasCustomPrompt="1"/>
          </p:nvPr>
        </p:nvSpPr>
        <p:spPr>
          <a:xfrm>
            <a:off x="510125" y="4451338"/>
            <a:ext cx="2846070" cy="365760"/>
          </a:xfrm>
          <a:prstGeom prst="rect">
            <a:avLst/>
          </a:prstGeom>
        </p:spPr>
        <p:txBody>
          <a:bodyPr/>
          <a:lstStyle>
            <a:lvl1pPr marL="0" indent="0" algn="l">
              <a:lnSpc>
                <a:spcPct val="100000"/>
              </a:lnSpc>
              <a:spcBef>
                <a:spcPts val="0"/>
              </a:spcBef>
              <a:buNone/>
              <a:defRPr sz="20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dirty="0"/>
              <a:t>Headline Here</a:t>
            </a:r>
          </a:p>
        </p:txBody>
      </p:sp>
      <p:sp>
        <p:nvSpPr>
          <p:cNvPr id="57" name="Text Placeholder 9">
            <a:extLst>
              <a:ext uri="{FF2B5EF4-FFF2-40B4-BE49-F238E27FC236}">
                <a16:creationId xmlns:a16="http://schemas.microsoft.com/office/drawing/2014/main" id="{5B80FBAE-6993-064F-8F02-2640377900A9}"/>
              </a:ext>
            </a:extLst>
          </p:cNvPr>
          <p:cNvSpPr>
            <a:spLocks noGrp="1"/>
          </p:cNvSpPr>
          <p:nvPr>
            <p:ph type="body" sz="quarter" idx="21" hasCustomPrompt="1"/>
          </p:nvPr>
        </p:nvSpPr>
        <p:spPr>
          <a:xfrm>
            <a:off x="514410" y="4758940"/>
            <a:ext cx="2846072" cy="871026"/>
          </a:xfrm>
          <a:prstGeom prst="rect">
            <a:avLst/>
          </a:prstGeom>
        </p:spPr>
        <p:txBody>
          <a:bodyPr/>
          <a:lstStyle>
            <a:lvl1pPr marL="0" indent="0" algn="l">
              <a:lnSpc>
                <a:spcPct val="100000"/>
              </a:lnSpc>
              <a:spcBef>
                <a:spcPts val="0"/>
              </a:spcBef>
              <a:buNone/>
              <a:defRPr sz="1200">
                <a:solidFill>
                  <a:srgbClr val="7F7F7F"/>
                </a:solidFill>
              </a:defRPr>
            </a:lvl1pPr>
            <a:lvl2pPr algn="ctr">
              <a:buNone/>
              <a:defRPr sz="1200"/>
            </a:lvl2pPr>
            <a:lvl3pPr algn="ctr">
              <a:buNone/>
              <a:defRPr sz="1200"/>
            </a:lvl3pPr>
            <a:lvl4pPr algn="ctr">
              <a:buNone/>
              <a:defRPr sz="1200"/>
            </a:lvl4pPr>
            <a:lvl5pPr algn="ctr">
              <a:buNone/>
              <a:defRPr sz="1200"/>
            </a:lvl5pPr>
          </a:lstStyle>
          <a:p>
            <a:pPr lvl="0"/>
            <a:r>
              <a:rPr lang="en-US" dirty="0"/>
              <a:t>Here’s some placeholder text. Delete this text and add your own text. Here’s some placeholder text. Delete this text and add your own text. </a:t>
            </a:r>
          </a:p>
        </p:txBody>
      </p:sp>
      <p:sp>
        <p:nvSpPr>
          <p:cNvPr id="58" name="Text Placeholder 4">
            <a:extLst>
              <a:ext uri="{FF2B5EF4-FFF2-40B4-BE49-F238E27FC236}">
                <a16:creationId xmlns:a16="http://schemas.microsoft.com/office/drawing/2014/main" id="{A230F7D1-272E-D24F-AEBD-D1AC7D35F330}"/>
              </a:ext>
            </a:extLst>
          </p:cNvPr>
          <p:cNvSpPr>
            <a:spLocks noGrp="1"/>
          </p:cNvSpPr>
          <p:nvPr>
            <p:ph type="body" sz="quarter" idx="22" hasCustomPrompt="1"/>
          </p:nvPr>
        </p:nvSpPr>
        <p:spPr>
          <a:xfrm>
            <a:off x="5413029" y="2921576"/>
            <a:ext cx="2424082" cy="615665"/>
          </a:xfrm>
          <a:prstGeom prst="rect">
            <a:avLst/>
          </a:prstGeom>
        </p:spPr>
        <p:txBody>
          <a:bodyPr/>
          <a:lstStyle>
            <a:lvl1pPr marL="0" indent="0" algn="ctr">
              <a:lnSpc>
                <a:spcPct val="100000"/>
              </a:lnSpc>
              <a:spcBef>
                <a:spcPts val="0"/>
              </a:spcBef>
              <a:buNone/>
              <a:defRPr sz="4000" spc="-100" baseline="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dirty="0"/>
              <a:t>XXXX</a:t>
            </a:r>
          </a:p>
        </p:txBody>
      </p:sp>
      <p:sp>
        <p:nvSpPr>
          <p:cNvPr id="59" name="Text Placeholder 7">
            <a:extLst>
              <a:ext uri="{FF2B5EF4-FFF2-40B4-BE49-F238E27FC236}">
                <a16:creationId xmlns:a16="http://schemas.microsoft.com/office/drawing/2014/main" id="{7487C2CE-1E0C-0A4D-99BE-6062DA3A8786}"/>
              </a:ext>
            </a:extLst>
          </p:cNvPr>
          <p:cNvSpPr>
            <a:spLocks noGrp="1"/>
          </p:cNvSpPr>
          <p:nvPr>
            <p:ph type="body" sz="quarter" idx="23" hasCustomPrompt="1"/>
          </p:nvPr>
        </p:nvSpPr>
        <p:spPr>
          <a:xfrm>
            <a:off x="5968571" y="3494543"/>
            <a:ext cx="1312998" cy="542157"/>
          </a:xfrm>
          <a:prstGeom prst="rect">
            <a:avLst/>
          </a:prstGeom>
        </p:spPr>
        <p:txBody>
          <a:bodyPr/>
          <a:lstStyle>
            <a:lvl1pPr marL="0" indent="0" algn="ctr">
              <a:lnSpc>
                <a:spcPct val="100000"/>
              </a:lnSpc>
              <a:buNone/>
              <a:defRPr sz="1000" b="0" i="0">
                <a:latin typeface="Roboto Medium" panose="02000000000000000000" pitchFamily="2" charset="0"/>
                <a:ea typeface="Roboto Medium" panose="02000000000000000000" pitchFamily="2" charset="0"/>
                <a:cs typeface="Roboto Medium" panose="02000000000000000000" pitchFamily="2" charset="0"/>
              </a:defRPr>
            </a:lvl1pPr>
            <a:lvl2pPr>
              <a:buNone/>
              <a:defRPr sz="1000"/>
            </a:lvl2pPr>
            <a:lvl3pPr>
              <a:buNone/>
              <a:defRPr sz="1000"/>
            </a:lvl3pPr>
            <a:lvl4pPr>
              <a:buNone/>
              <a:defRPr sz="1000"/>
            </a:lvl4pPr>
            <a:lvl5pPr>
              <a:buNone/>
              <a:defRPr sz="1000"/>
            </a:lvl5pPr>
          </a:lstStyle>
          <a:p>
            <a:pPr lvl="0"/>
            <a:r>
              <a:rPr lang="en-US" dirty="0"/>
              <a:t>Revenue Generated from Repeat Customers</a:t>
            </a:r>
          </a:p>
        </p:txBody>
      </p:sp>
      <p:sp>
        <p:nvSpPr>
          <p:cNvPr id="6" name="Rectangle 5">
            <a:extLst>
              <a:ext uri="{FF2B5EF4-FFF2-40B4-BE49-F238E27FC236}">
                <a16:creationId xmlns:a16="http://schemas.microsoft.com/office/drawing/2014/main" id="{E15FFE40-4013-164F-BA2B-6A9A68DA939A}"/>
              </a:ext>
            </a:extLst>
          </p:cNvPr>
          <p:cNvSpPr/>
          <p:nvPr userDrawn="1"/>
        </p:nvSpPr>
        <p:spPr>
          <a:xfrm>
            <a:off x="0" y="0"/>
            <a:ext cx="12192000" cy="914401"/>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2117EC-3D8A-7146-9870-38C87D2CAC02}"/>
              </a:ext>
            </a:extLst>
          </p:cNvPr>
          <p:cNvSpPr>
            <a:spLocks noGrp="1"/>
          </p:cNvSpPr>
          <p:nvPr>
            <p:ph type="title" hasCustomPrompt="1"/>
          </p:nvPr>
        </p:nvSpPr>
        <p:spPr>
          <a:xfrm>
            <a:off x="219474" y="153195"/>
            <a:ext cx="11630279" cy="646331"/>
          </a:xfrm>
          <a:prstGeom prst="rect">
            <a:avLst/>
          </a:prstGeom>
        </p:spPr>
        <p:txBody>
          <a:bodyPr anchor="ctr"/>
          <a:lstStyle>
            <a:lvl1pPr>
              <a:defRPr sz="3600">
                <a:solidFill>
                  <a:schemeClr val="bg1"/>
                </a:solidFill>
              </a:defRPr>
            </a:lvl1pPr>
          </a:lstStyle>
          <a:p>
            <a:r>
              <a:rPr lang="en-US" dirty="0"/>
              <a:t>Headline Goes Here</a:t>
            </a:r>
          </a:p>
        </p:txBody>
      </p:sp>
      <p:pic>
        <p:nvPicPr>
          <p:cNvPr id="16" name="Picture 15">
            <a:extLst>
              <a:ext uri="{FF2B5EF4-FFF2-40B4-BE49-F238E27FC236}">
                <a16:creationId xmlns:a16="http://schemas.microsoft.com/office/drawing/2014/main" id="{F3B2AE57-FDEB-D344-A619-D325E738C4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65205" y="6434693"/>
            <a:ext cx="684549" cy="201168"/>
          </a:xfrm>
          <a:prstGeom prst="rect">
            <a:avLst/>
          </a:prstGeom>
        </p:spPr>
      </p:pic>
      <p:sp>
        <p:nvSpPr>
          <p:cNvPr id="17" name="Slide Number Placeholder 5">
            <a:extLst>
              <a:ext uri="{FF2B5EF4-FFF2-40B4-BE49-F238E27FC236}">
                <a16:creationId xmlns:a16="http://schemas.microsoft.com/office/drawing/2014/main" id="{2387ABF3-4A6E-D444-AA93-707051BE554B}"/>
              </a:ext>
            </a:extLst>
          </p:cNvPr>
          <p:cNvSpPr txBox="1">
            <a:spLocks/>
          </p:cNvSpPr>
          <p:nvPr userDrawn="1"/>
        </p:nvSpPr>
        <p:spPr>
          <a:xfrm>
            <a:off x="10279737" y="6396864"/>
            <a:ext cx="722630" cy="2768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D5050C-AA03-7C4B-BAB2-B82E960585A0}" type="slidenum">
              <a:rPr lang="en-US" smtClean="0">
                <a:solidFill>
                  <a:srgbClr val="1148C2"/>
                </a:solidFill>
              </a:rPr>
              <a:pPr/>
              <a:t>‹#›</a:t>
            </a:fld>
            <a:endParaRPr lang="en-US" dirty="0">
              <a:solidFill>
                <a:srgbClr val="1148C2"/>
              </a:solidFill>
            </a:endParaRPr>
          </a:p>
        </p:txBody>
      </p:sp>
      <p:cxnSp>
        <p:nvCxnSpPr>
          <p:cNvPr id="18" name="Straight Connector 17">
            <a:extLst>
              <a:ext uri="{FF2B5EF4-FFF2-40B4-BE49-F238E27FC236}">
                <a16:creationId xmlns:a16="http://schemas.microsoft.com/office/drawing/2014/main" id="{C39AA174-E403-7049-BB8F-865D76D5A8E3}"/>
              </a:ext>
            </a:extLst>
          </p:cNvPr>
          <p:cNvCxnSpPr>
            <a:cxnSpLocks/>
          </p:cNvCxnSpPr>
          <p:nvPr userDrawn="1"/>
        </p:nvCxnSpPr>
        <p:spPr>
          <a:xfrm>
            <a:off x="11023374" y="6470650"/>
            <a:ext cx="0" cy="139700"/>
          </a:xfrm>
          <a:prstGeom prst="line">
            <a:avLst/>
          </a:prstGeom>
          <a:ln w="12700">
            <a:solidFill>
              <a:srgbClr val="1148C2"/>
            </a:solidFill>
          </a:ln>
        </p:spPr>
        <p:style>
          <a:lnRef idx="1">
            <a:schemeClr val="accent1"/>
          </a:lnRef>
          <a:fillRef idx="0">
            <a:schemeClr val="accent1"/>
          </a:fillRef>
          <a:effectRef idx="0">
            <a:schemeClr val="accent1"/>
          </a:effectRef>
          <a:fontRef idx="minor">
            <a:schemeClr val="tx1"/>
          </a:fontRef>
        </p:style>
      </p:cxnSp>
      <p:sp>
        <p:nvSpPr>
          <p:cNvPr id="31" name="Text Placeholder 4">
            <a:extLst>
              <a:ext uri="{FF2B5EF4-FFF2-40B4-BE49-F238E27FC236}">
                <a16:creationId xmlns:a16="http://schemas.microsoft.com/office/drawing/2014/main" id="{553E2562-EA8F-2444-A88A-EA1EAEF7B69C}"/>
              </a:ext>
            </a:extLst>
          </p:cNvPr>
          <p:cNvSpPr>
            <a:spLocks noGrp="1"/>
          </p:cNvSpPr>
          <p:nvPr>
            <p:ph type="body" sz="quarter" idx="16" hasCustomPrompt="1"/>
          </p:nvPr>
        </p:nvSpPr>
        <p:spPr>
          <a:xfrm>
            <a:off x="9897313" y="3105282"/>
            <a:ext cx="1188720" cy="411480"/>
          </a:xfrm>
          <a:prstGeom prst="rect">
            <a:avLst/>
          </a:prstGeom>
        </p:spPr>
        <p:txBody>
          <a:bodyPr/>
          <a:lstStyle>
            <a:lvl1pPr marL="0" indent="0" algn="ctr">
              <a:buNone/>
              <a:defRPr sz="2800" spc="-100" baseline="0">
                <a:latin typeface="+mj-lt"/>
              </a:defRPr>
            </a:lvl1pPr>
            <a:lvl2pPr algn="ctr">
              <a:buNone/>
              <a:defRPr sz="2800">
                <a:latin typeface="+mj-lt"/>
              </a:defRPr>
            </a:lvl2pPr>
            <a:lvl3pPr algn="ctr">
              <a:buNone/>
              <a:defRPr sz="2800">
                <a:latin typeface="+mj-lt"/>
              </a:defRPr>
            </a:lvl3pPr>
            <a:lvl4pPr algn="ctr">
              <a:buNone/>
              <a:defRPr sz="2800">
                <a:latin typeface="+mj-lt"/>
              </a:defRPr>
            </a:lvl4pPr>
            <a:lvl5pPr algn="ctr">
              <a:buNone/>
              <a:defRPr sz="2800">
                <a:latin typeface="+mj-lt"/>
              </a:defRPr>
            </a:lvl5pPr>
          </a:lstStyle>
          <a:p>
            <a:pPr lvl="0"/>
            <a:r>
              <a:rPr lang="en-US" dirty="0"/>
              <a:t>91%</a:t>
            </a:r>
          </a:p>
        </p:txBody>
      </p:sp>
      <p:sp>
        <p:nvSpPr>
          <p:cNvPr id="32" name="Text Placeholder 4">
            <a:extLst>
              <a:ext uri="{FF2B5EF4-FFF2-40B4-BE49-F238E27FC236}">
                <a16:creationId xmlns:a16="http://schemas.microsoft.com/office/drawing/2014/main" id="{2BF5AED3-27B9-B640-B450-A648B0AB178A}"/>
              </a:ext>
            </a:extLst>
          </p:cNvPr>
          <p:cNvSpPr>
            <a:spLocks noGrp="1"/>
          </p:cNvSpPr>
          <p:nvPr>
            <p:ph type="body" sz="quarter" idx="17" hasCustomPrompt="1"/>
          </p:nvPr>
        </p:nvSpPr>
        <p:spPr>
          <a:xfrm>
            <a:off x="9897313" y="4924354"/>
            <a:ext cx="1188720" cy="411480"/>
          </a:xfrm>
          <a:prstGeom prst="rect">
            <a:avLst/>
          </a:prstGeom>
        </p:spPr>
        <p:txBody>
          <a:bodyPr/>
          <a:lstStyle>
            <a:lvl1pPr marL="0" indent="0" algn="ctr">
              <a:buNone/>
              <a:defRPr sz="2800" spc="-100" baseline="0">
                <a:latin typeface="+mj-lt"/>
              </a:defRPr>
            </a:lvl1pPr>
            <a:lvl2pPr algn="ctr">
              <a:buNone/>
              <a:defRPr sz="2800">
                <a:latin typeface="+mj-lt"/>
              </a:defRPr>
            </a:lvl2pPr>
            <a:lvl3pPr algn="ctr">
              <a:buNone/>
              <a:defRPr sz="2800">
                <a:latin typeface="+mj-lt"/>
              </a:defRPr>
            </a:lvl3pPr>
            <a:lvl4pPr algn="ctr">
              <a:buNone/>
              <a:defRPr sz="2800">
                <a:latin typeface="+mj-lt"/>
              </a:defRPr>
            </a:lvl4pPr>
            <a:lvl5pPr algn="ctr">
              <a:buNone/>
              <a:defRPr sz="2800">
                <a:latin typeface="+mj-lt"/>
              </a:defRPr>
            </a:lvl5pPr>
          </a:lstStyle>
          <a:p>
            <a:pPr lvl="0"/>
            <a:r>
              <a:rPr lang="en-US" dirty="0"/>
              <a:t>66%</a:t>
            </a:r>
          </a:p>
        </p:txBody>
      </p:sp>
      <p:sp>
        <p:nvSpPr>
          <p:cNvPr id="33" name="Text Placeholder 4">
            <a:extLst>
              <a:ext uri="{FF2B5EF4-FFF2-40B4-BE49-F238E27FC236}">
                <a16:creationId xmlns:a16="http://schemas.microsoft.com/office/drawing/2014/main" id="{5A787E42-D3C2-D642-A0F7-B60AF8C6CA2E}"/>
              </a:ext>
            </a:extLst>
          </p:cNvPr>
          <p:cNvSpPr>
            <a:spLocks noGrp="1"/>
          </p:cNvSpPr>
          <p:nvPr>
            <p:ph type="body" sz="quarter" idx="12" hasCustomPrompt="1"/>
          </p:nvPr>
        </p:nvSpPr>
        <p:spPr>
          <a:xfrm>
            <a:off x="9897313" y="1811503"/>
            <a:ext cx="1188720" cy="411480"/>
          </a:xfrm>
          <a:prstGeom prst="rect">
            <a:avLst/>
          </a:prstGeom>
        </p:spPr>
        <p:txBody>
          <a:bodyPr/>
          <a:lstStyle>
            <a:lvl1pPr marL="0" indent="0" algn="ctr">
              <a:buNone/>
              <a:defRPr sz="2800" spc="-100" baseline="0">
                <a:latin typeface="+mj-lt"/>
              </a:defRPr>
            </a:lvl1pPr>
            <a:lvl2pPr algn="ctr">
              <a:buNone/>
              <a:defRPr sz="2800">
                <a:latin typeface="+mj-lt"/>
              </a:defRPr>
            </a:lvl2pPr>
            <a:lvl3pPr algn="ctr">
              <a:buNone/>
              <a:defRPr sz="2800">
                <a:latin typeface="+mj-lt"/>
              </a:defRPr>
            </a:lvl3pPr>
            <a:lvl4pPr algn="ctr">
              <a:buNone/>
              <a:defRPr sz="2800">
                <a:latin typeface="+mj-lt"/>
              </a:defRPr>
            </a:lvl4pPr>
            <a:lvl5pPr algn="ctr">
              <a:buNone/>
              <a:defRPr sz="2800">
                <a:latin typeface="+mj-lt"/>
              </a:defRPr>
            </a:lvl5pPr>
          </a:lstStyle>
          <a:p>
            <a:pPr lvl="0"/>
            <a:r>
              <a:rPr lang="en-US" dirty="0"/>
              <a:t>54.8M</a:t>
            </a:r>
          </a:p>
        </p:txBody>
      </p:sp>
      <p:sp>
        <p:nvSpPr>
          <p:cNvPr id="34" name="Text Placeholder 7">
            <a:extLst>
              <a:ext uri="{FF2B5EF4-FFF2-40B4-BE49-F238E27FC236}">
                <a16:creationId xmlns:a16="http://schemas.microsoft.com/office/drawing/2014/main" id="{3513AC14-AEA9-7940-998B-EE2C06C4DC6C}"/>
              </a:ext>
            </a:extLst>
          </p:cNvPr>
          <p:cNvSpPr>
            <a:spLocks noGrp="1"/>
          </p:cNvSpPr>
          <p:nvPr>
            <p:ph type="body" sz="quarter" idx="13" hasCustomPrompt="1"/>
          </p:nvPr>
        </p:nvSpPr>
        <p:spPr>
          <a:xfrm>
            <a:off x="9952825" y="2189258"/>
            <a:ext cx="1070549" cy="379109"/>
          </a:xfrm>
          <a:prstGeom prst="rect">
            <a:avLst/>
          </a:prstGeom>
        </p:spPr>
        <p:txBody>
          <a:bodyPr/>
          <a:lstStyle>
            <a:lvl1pPr marL="0" indent="0" algn="ctr">
              <a:lnSpc>
                <a:spcPct val="100000"/>
              </a:lnSpc>
              <a:buNone/>
              <a:defRPr sz="1000" b="0" i="0">
                <a:latin typeface="Roboto Medium" panose="02000000000000000000" pitchFamily="2" charset="0"/>
                <a:ea typeface="Roboto Medium" panose="02000000000000000000" pitchFamily="2" charset="0"/>
                <a:cs typeface="Roboto Medium" panose="02000000000000000000" pitchFamily="2" charset="0"/>
              </a:defRPr>
            </a:lvl1pPr>
            <a:lvl2pPr>
              <a:buNone/>
              <a:defRPr sz="1000"/>
            </a:lvl2pPr>
            <a:lvl3pPr>
              <a:buNone/>
              <a:defRPr sz="1000"/>
            </a:lvl3pPr>
            <a:lvl4pPr>
              <a:buNone/>
              <a:defRPr sz="1000"/>
            </a:lvl4pPr>
            <a:lvl5pPr>
              <a:buNone/>
              <a:defRPr sz="1000"/>
            </a:lvl5pPr>
          </a:lstStyle>
          <a:p>
            <a:pPr lvl="0"/>
            <a:r>
              <a:rPr lang="en-US" dirty="0"/>
              <a:t>Orders Shipped in FY2018</a:t>
            </a:r>
          </a:p>
        </p:txBody>
      </p:sp>
      <p:pic>
        <p:nvPicPr>
          <p:cNvPr id="35" name="Graphic 34">
            <a:extLst>
              <a:ext uri="{FF2B5EF4-FFF2-40B4-BE49-F238E27FC236}">
                <a16:creationId xmlns:a16="http://schemas.microsoft.com/office/drawing/2014/main" id="{216B0651-6727-9549-B825-AB1022C3187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051822" y="1257142"/>
            <a:ext cx="853440" cy="640080"/>
          </a:xfrm>
          <a:prstGeom prst="rect">
            <a:avLst/>
          </a:prstGeom>
        </p:spPr>
      </p:pic>
      <p:cxnSp>
        <p:nvCxnSpPr>
          <p:cNvPr id="37" name="Straight Connector 36">
            <a:extLst>
              <a:ext uri="{FF2B5EF4-FFF2-40B4-BE49-F238E27FC236}">
                <a16:creationId xmlns:a16="http://schemas.microsoft.com/office/drawing/2014/main" id="{9C0E344E-56A9-D741-8024-995CFF133861}"/>
              </a:ext>
            </a:extLst>
          </p:cNvPr>
          <p:cNvCxnSpPr>
            <a:cxnSpLocks/>
          </p:cNvCxnSpPr>
          <p:nvPr userDrawn="1"/>
        </p:nvCxnSpPr>
        <p:spPr>
          <a:xfrm>
            <a:off x="9349740" y="1371600"/>
            <a:ext cx="0" cy="49149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8" name="Text Placeholder 7">
            <a:extLst>
              <a:ext uri="{FF2B5EF4-FFF2-40B4-BE49-F238E27FC236}">
                <a16:creationId xmlns:a16="http://schemas.microsoft.com/office/drawing/2014/main" id="{FDF96E95-FBBE-8B4F-B817-29765BCB3FDA}"/>
              </a:ext>
            </a:extLst>
          </p:cNvPr>
          <p:cNvSpPr>
            <a:spLocks noGrp="1"/>
          </p:cNvSpPr>
          <p:nvPr>
            <p:ph type="body" sz="quarter" idx="14" hasCustomPrompt="1"/>
          </p:nvPr>
        </p:nvSpPr>
        <p:spPr>
          <a:xfrm>
            <a:off x="9822043" y="3862154"/>
            <a:ext cx="1312998" cy="542157"/>
          </a:xfrm>
          <a:prstGeom prst="rect">
            <a:avLst/>
          </a:prstGeom>
        </p:spPr>
        <p:txBody>
          <a:bodyPr/>
          <a:lstStyle>
            <a:lvl1pPr marL="0" indent="0" algn="ctr">
              <a:lnSpc>
                <a:spcPct val="100000"/>
              </a:lnSpc>
              <a:buNone/>
              <a:defRPr sz="1000" b="0" i="0">
                <a:latin typeface="Roboto Medium" panose="02000000000000000000" pitchFamily="2" charset="0"/>
                <a:ea typeface="Roboto Medium" panose="02000000000000000000" pitchFamily="2" charset="0"/>
                <a:cs typeface="Roboto Medium" panose="02000000000000000000" pitchFamily="2" charset="0"/>
              </a:defRPr>
            </a:lvl1pPr>
            <a:lvl2pPr>
              <a:buNone/>
              <a:defRPr sz="1000"/>
            </a:lvl2pPr>
            <a:lvl3pPr>
              <a:buNone/>
              <a:defRPr sz="1000"/>
            </a:lvl3pPr>
            <a:lvl4pPr>
              <a:buNone/>
              <a:defRPr sz="1000"/>
            </a:lvl4pPr>
            <a:lvl5pPr>
              <a:buNone/>
              <a:defRPr sz="1000"/>
            </a:lvl5pPr>
          </a:lstStyle>
          <a:p>
            <a:pPr lvl="0"/>
            <a:r>
              <a:rPr lang="en-US" dirty="0"/>
              <a:t>Revenue Generated from Repeat Customers</a:t>
            </a:r>
          </a:p>
        </p:txBody>
      </p:sp>
      <p:sp>
        <p:nvSpPr>
          <p:cNvPr id="40" name="Text Placeholder 7">
            <a:extLst>
              <a:ext uri="{FF2B5EF4-FFF2-40B4-BE49-F238E27FC236}">
                <a16:creationId xmlns:a16="http://schemas.microsoft.com/office/drawing/2014/main" id="{334165CA-B673-0340-83E4-C361C2F9933C}"/>
              </a:ext>
            </a:extLst>
          </p:cNvPr>
          <p:cNvSpPr>
            <a:spLocks noGrp="1"/>
          </p:cNvSpPr>
          <p:nvPr>
            <p:ph type="body" sz="quarter" idx="15" hasCustomPrompt="1"/>
          </p:nvPr>
        </p:nvSpPr>
        <p:spPr>
          <a:xfrm>
            <a:off x="9822043" y="5671498"/>
            <a:ext cx="1312998" cy="542157"/>
          </a:xfrm>
          <a:prstGeom prst="rect">
            <a:avLst/>
          </a:prstGeom>
        </p:spPr>
        <p:txBody>
          <a:bodyPr/>
          <a:lstStyle>
            <a:lvl1pPr marL="0" indent="0" algn="ctr">
              <a:lnSpc>
                <a:spcPct val="100000"/>
              </a:lnSpc>
              <a:buNone/>
              <a:defRPr sz="1000" b="0" i="0">
                <a:latin typeface="Roboto Medium" panose="02000000000000000000" pitchFamily="2" charset="0"/>
                <a:ea typeface="Roboto Medium" panose="02000000000000000000" pitchFamily="2" charset="0"/>
                <a:cs typeface="Roboto Medium" panose="02000000000000000000" pitchFamily="2" charset="0"/>
              </a:defRPr>
            </a:lvl1pPr>
            <a:lvl2pPr>
              <a:buNone/>
              <a:defRPr sz="1000"/>
            </a:lvl2pPr>
            <a:lvl3pPr>
              <a:buNone/>
              <a:defRPr sz="1000"/>
            </a:lvl3pPr>
            <a:lvl4pPr>
              <a:buNone/>
              <a:defRPr sz="1000"/>
            </a:lvl4pPr>
            <a:lvl5pPr>
              <a:buNone/>
              <a:defRPr sz="1000"/>
            </a:lvl5pPr>
          </a:lstStyle>
          <a:p>
            <a:pPr lvl="0"/>
            <a:r>
              <a:rPr lang="en-US" dirty="0"/>
              <a:t>Revenue Generated from </a:t>
            </a:r>
            <a:r>
              <a:rPr lang="en-US" dirty="0" err="1"/>
              <a:t>Autoship</a:t>
            </a:r>
            <a:r>
              <a:rPr lang="en-US" dirty="0"/>
              <a:t> Customers</a:t>
            </a:r>
          </a:p>
        </p:txBody>
      </p:sp>
      <p:cxnSp>
        <p:nvCxnSpPr>
          <p:cNvPr id="41" name="Straight Connector 40">
            <a:extLst>
              <a:ext uri="{FF2B5EF4-FFF2-40B4-BE49-F238E27FC236}">
                <a16:creationId xmlns:a16="http://schemas.microsoft.com/office/drawing/2014/main" id="{01F119ED-D55A-B64C-BA78-91D65415F456}"/>
              </a:ext>
            </a:extLst>
          </p:cNvPr>
          <p:cNvCxnSpPr>
            <a:cxnSpLocks/>
          </p:cNvCxnSpPr>
          <p:nvPr userDrawn="1"/>
        </p:nvCxnSpPr>
        <p:spPr>
          <a:xfrm>
            <a:off x="3886200" y="1371600"/>
            <a:ext cx="0" cy="49149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25006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ght_Grid_Headlines">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A93636E4-DA84-2B4C-AD18-03BBBE878EB2}"/>
              </a:ext>
            </a:extLst>
          </p:cNvPr>
          <p:cNvSpPr/>
          <p:nvPr userDrawn="1"/>
        </p:nvSpPr>
        <p:spPr>
          <a:xfrm>
            <a:off x="606260" y="1371600"/>
            <a:ext cx="2678887" cy="2349572"/>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DE3B9E7-DF17-934C-8F4B-C9830E15D37A}"/>
              </a:ext>
            </a:extLst>
          </p:cNvPr>
          <p:cNvSpPr/>
          <p:nvPr userDrawn="1"/>
        </p:nvSpPr>
        <p:spPr>
          <a:xfrm>
            <a:off x="3273214" y="1371600"/>
            <a:ext cx="2717310" cy="2349572"/>
          </a:xfrm>
          <a:prstGeom prst="rect">
            <a:avLst/>
          </a:prstGeom>
          <a:solidFill>
            <a:srgbClr val="BBD9F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7E30712C-6577-DA4F-BCC6-2AC1AB15E496}"/>
              </a:ext>
            </a:extLst>
          </p:cNvPr>
          <p:cNvSpPr/>
          <p:nvPr userDrawn="1"/>
        </p:nvSpPr>
        <p:spPr>
          <a:xfrm>
            <a:off x="606261" y="3949588"/>
            <a:ext cx="2678888" cy="2349572"/>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90B73B9-21AA-6D46-9454-C2EDD083D133}"/>
              </a:ext>
            </a:extLst>
          </p:cNvPr>
          <p:cNvSpPr/>
          <p:nvPr userDrawn="1"/>
        </p:nvSpPr>
        <p:spPr>
          <a:xfrm>
            <a:off x="3285148" y="3949588"/>
            <a:ext cx="2705375" cy="2349572"/>
          </a:xfrm>
          <a:prstGeom prst="rect">
            <a:avLst/>
          </a:prstGeom>
          <a:solidFill>
            <a:srgbClr val="BBD9F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505D479-C1C8-954F-BE50-2513DA3060EF}"/>
              </a:ext>
            </a:extLst>
          </p:cNvPr>
          <p:cNvSpPr/>
          <p:nvPr userDrawn="1"/>
        </p:nvSpPr>
        <p:spPr>
          <a:xfrm>
            <a:off x="6206962" y="1371600"/>
            <a:ext cx="2678888" cy="2349572"/>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E88BAC9D-21CD-5142-AE63-7EAFB2A8B541}"/>
              </a:ext>
            </a:extLst>
          </p:cNvPr>
          <p:cNvSpPr/>
          <p:nvPr userDrawn="1"/>
        </p:nvSpPr>
        <p:spPr>
          <a:xfrm>
            <a:off x="8885850" y="1371600"/>
            <a:ext cx="2705375" cy="2349572"/>
          </a:xfrm>
          <a:prstGeom prst="rect">
            <a:avLst/>
          </a:prstGeom>
          <a:solidFill>
            <a:srgbClr val="BBD9F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44115D79-F657-0349-84CD-E1A4C4D69D81}"/>
              </a:ext>
            </a:extLst>
          </p:cNvPr>
          <p:cNvSpPr/>
          <p:nvPr userDrawn="1"/>
        </p:nvSpPr>
        <p:spPr>
          <a:xfrm>
            <a:off x="6206962" y="3949588"/>
            <a:ext cx="2678888" cy="2349572"/>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9BB5280-CBFF-694F-AE3E-D8ADE22D61E3}"/>
              </a:ext>
            </a:extLst>
          </p:cNvPr>
          <p:cNvSpPr/>
          <p:nvPr userDrawn="1"/>
        </p:nvSpPr>
        <p:spPr>
          <a:xfrm>
            <a:off x="8885850" y="3949588"/>
            <a:ext cx="2705375" cy="2349572"/>
          </a:xfrm>
          <a:prstGeom prst="rect">
            <a:avLst/>
          </a:prstGeom>
          <a:solidFill>
            <a:srgbClr val="BBD9F2">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 Placeholder 4">
            <a:extLst>
              <a:ext uri="{FF2B5EF4-FFF2-40B4-BE49-F238E27FC236}">
                <a16:creationId xmlns:a16="http://schemas.microsoft.com/office/drawing/2014/main" id="{0DEB7503-335D-9F4D-906B-973D3E10C117}"/>
              </a:ext>
            </a:extLst>
          </p:cNvPr>
          <p:cNvSpPr>
            <a:spLocks noGrp="1"/>
          </p:cNvSpPr>
          <p:nvPr>
            <p:ph type="body" sz="quarter" idx="10" hasCustomPrompt="1"/>
          </p:nvPr>
        </p:nvSpPr>
        <p:spPr>
          <a:xfrm>
            <a:off x="771451" y="2113218"/>
            <a:ext cx="2324639" cy="861774"/>
          </a:xfrm>
          <a:prstGeom prst="rect">
            <a:avLst/>
          </a:prstGeom>
        </p:spPr>
        <p:txBody>
          <a:bodyPr/>
          <a:lstStyle>
            <a:lvl1pPr marL="0" indent="0" algn="ctr">
              <a:lnSpc>
                <a:spcPct val="90000"/>
              </a:lnSpc>
              <a:spcBef>
                <a:spcPts val="0"/>
              </a:spcBef>
              <a:buNone/>
              <a:defRPr sz="2800">
                <a:solidFill>
                  <a:srgbClr val="BBD9F2"/>
                </a:solidFill>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dirty="0"/>
              <a:t>Headline Goes Here</a:t>
            </a:r>
          </a:p>
        </p:txBody>
      </p:sp>
      <p:sp>
        <p:nvSpPr>
          <p:cNvPr id="55" name="Text Placeholder 9">
            <a:extLst>
              <a:ext uri="{FF2B5EF4-FFF2-40B4-BE49-F238E27FC236}">
                <a16:creationId xmlns:a16="http://schemas.microsoft.com/office/drawing/2014/main" id="{AEB350DC-45A9-5C4A-A80F-52380C05A995}"/>
              </a:ext>
            </a:extLst>
          </p:cNvPr>
          <p:cNvSpPr>
            <a:spLocks noGrp="1"/>
          </p:cNvSpPr>
          <p:nvPr>
            <p:ph type="body" sz="quarter" idx="11" hasCustomPrompt="1"/>
          </p:nvPr>
        </p:nvSpPr>
        <p:spPr>
          <a:xfrm>
            <a:off x="3543297" y="1760215"/>
            <a:ext cx="2203033" cy="1668785"/>
          </a:xfrm>
          <a:prstGeom prst="rect">
            <a:avLst/>
          </a:prstGeom>
        </p:spPr>
        <p:txBody>
          <a:bodyPr/>
          <a:lstStyle>
            <a:lvl1pPr marL="0" indent="0" algn="l">
              <a:lnSpc>
                <a:spcPct val="100000"/>
              </a:lnSpc>
              <a:spcBef>
                <a:spcPts val="0"/>
              </a:spcBef>
              <a:buNone/>
              <a:defRPr sz="1200">
                <a:solidFill>
                  <a:schemeClr val="accent3"/>
                </a:solidFill>
              </a:defRPr>
            </a:lvl1pPr>
            <a:lvl2pPr algn="ctr">
              <a:buNone/>
              <a:defRPr sz="1200"/>
            </a:lvl2pPr>
            <a:lvl3pPr algn="ctr">
              <a:buNone/>
              <a:defRPr sz="1200"/>
            </a:lvl3pPr>
            <a:lvl4pPr algn="ctr">
              <a:buNone/>
              <a:defRPr sz="1200"/>
            </a:lvl4pPr>
            <a:lvl5pPr algn="ctr">
              <a:buNone/>
              <a:defRPr sz="1200"/>
            </a:lvl5pPr>
          </a:lstStyle>
          <a:p>
            <a:pPr lvl="0"/>
            <a:r>
              <a:rPr lang="en-US" dirty="0"/>
              <a:t>Here’s some placeholder text. Delete this text and add your own text. Here’s some placeholder text.</a:t>
            </a:r>
          </a:p>
          <a:p>
            <a:pPr lvl="0"/>
            <a:r>
              <a:rPr lang="en-US" dirty="0"/>
              <a:t>Here’s some placeholder text. Delete this text and add your own text. Here’s some placeholder text. </a:t>
            </a:r>
          </a:p>
        </p:txBody>
      </p:sp>
      <p:sp>
        <p:nvSpPr>
          <p:cNvPr id="56" name="Text Placeholder 4">
            <a:extLst>
              <a:ext uri="{FF2B5EF4-FFF2-40B4-BE49-F238E27FC236}">
                <a16:creationId xmlns:a16="http://schemas.microsoft.com/office/drawing/2014/main" id="{D2AF54C2-57E0-9148-A83B-DDD98E75908B}"/>
              </a:ext>
            </a:extLst>
          </p:cNvPr>
          <p:cNvSpPr>
            <a:spLocks noGrp="1"/>
          </p:cNvSpPr>
          <p:nvPr>
            <p:ph type="body" sz="quarter" idx="12" hasCustomPrompt="1"/>
          </p:nvPr>
        </p:nvSpPr>
        <p:spPr>
          <a:xfrm>
            <a:off x="771451" y="4696398"/>
            <a:ext cx="2324639" cy="861774"/>
          </a:xfrm>
          <a:prstGeom prst="rect">
            <a:avLst/>
          </a:prstGeom>
        </p:spPr>
        <p:txBody>
          <a:bodyPr/>
          <a:lstStyle>
            <a:lvl1pPr marL="0" indent="0" algn="ctr">
              <a:lnSpc>
                <a:spcPct val="90000"/>
              </a:lnSpc>
              <a:spcBef>
                <a:spcPts val="0"/>
              </a:spcBef>
              <a:buNone/>
              <a:defRPr sz="2800">
                <a:solidFill>
                  <a:srgbClr val="BBD9F2"/>
                </a:solidFill>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dirty="0"/>
              <a:t>Headline Goes Here</a:t>
            </a:r>
          </a:p>
        </p:txBody>
      </p:sp>
      <p:sp>
        <p:nvSpPr>
          <p:cNvPr id="57" name="Text Placeholder 4">
            <a:extLst>
              <a:ext uri="{FF2B5EF4-FFF2-40B4-BE49-F238E27FC236}">
                <a16:creationId xmlns:a16="http://schemas.microsoft.com/office/drawing/2014/main" id="{BDE00D6C-57B1-FB49-B2CB-659E9993C1BA}"/>
              </a:ext>
            </a:extLst>
          </p:cNvPr>
          <p:cNvSpPr>
            <a:spLocks noGrp="1"/>
          </p:cNvSpPr>
          <p:nvPr>
            <p:ph type="body" sz="quarter" idx="13" hasCustomPrompt="1"/>
          </p:nvPr>
        </p:nvSpPr>
        <p:spPr>
          <a:xfrm>
            <a:off x="6383581" y="2113218"/>
            <a:ext cx="2324639" cy="861774"/>
          </a:xfrm>
          <a:prstGeom prst="rect">
            <a:avLst/>
          </a:prstGeom>
        </p:spPr>
        <p:txBody>
          <a:bodyPr/>
          <a:lstStyle>
            <a:lvl1pPr marL="0" indent="0" algn="ctr">
              <a:lnSpc>
                <a:spcPct val="90000"/>
              </a:lnSpc>
              <a:spcBef>
                <a:spcPts val="0"/>
              </a:spcBef>
              <a:buNone/>
              <a:defRPr sz="2800">
                <a:solidFill>
                  <a:srgbClr val="BBD9F2"/>
                </a:solidFill>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dirty="0"/>
              <a:t>Headline Goes Here</a:t>
            </a:r>
          </a:p>
        </p:txBody>
      </p:sp>
      <p:sp>
        <p:nvSpPr>
          <p:cNvPr id="58" name="Text Placeholder 4">
            <a:extLst>
              <a:ext uri="{FF2B5EF4-FFF2-40B4-BE49-F238E27FC236}">
                <a16:creationId xmlns:a16="http://schemas.microsoft.com/office/drawing/2014/main" id="{5D0354CC-E73E-DE4B-B79A-07142D2C8B7E}"/>
              </a:ext>
            </a:extLst>
          </p:cNvPr>
          <p:cNvSpPr>
            <a:spLocks noGrp="1"/>
          </p:cNvSpPr>
          <p:nvPr>
            <p:ph type="body" sz="quarter" idx="14" hasCustomPrompt="1"/>
          </p:nvPr>
        </p:nvSpPr>
        <p:spPr>
          <a:xfrm>
            <a:off x="6383581" y="4696398"/>
            <a:ext cx="2324639" cy="861774"/>
          </a:xfrm>
          <a:prstGeom prst="rect">
            <a:avLst/>
          </a:prstGeom>
        </p:spPr>
        <p:txBody>
          <a:bodyPr/>
          <a:lstStyle>
            <a:lvl1pPr marL="0" indent="0" algn="ctr">
              <a:lnSpc>
                <a:spcPct val="90000"/>
              </a:lnSpc>
              <a:spcBef>
                <a:spcPts val="0"/>
              </a:spcBef>
              <a:buNone/>
              <a:defRPr sz="2800">
                <a:solidFill>
                  <a:srgbClr val="BBD9F2"/>
                </a:solidFill>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dirty="0"/>
              <a:t>Headline Goes Here</a:t>
            </a:r>
          </a:p>
        </p:txBody>
      </p:sp>
      <p:sp>
        <p:nvSpPr>
          <p:cNvPr id="59" name="Text Placeholder 9">
            <a:extLst>
              <a:ext uri="{FF2B5EF4-FFF2-40B4-BE49-F238E27FC236}">
                <a16:creationId xmlns:a16="http://schemas.microsoft.com/office/drawing/2014/main" id="{7E8FFAAE-CB3B-5E4D-B08B-151BB4E9EA4D}"/>
              </a:ext>
            </a:extLst>
          </p:cNvPr>
          <p:cNvSpPr>
            <a:spLocks noGrp="1"/>
          </p:cNvSpPr>
          <p:nvPr>
            <p:ph type="body" sz="quarter" idx="15" hasCustomPrompt="1"/>
          </p:nvPr>
        </p:nvSpPr>
        <p:spPr>
          <a:xfrm>
            <a:off x="3543297" y="4343395"/>
            <a:ext cx="2203033" cy="1668785"/>
          </a:xfrm>
          <a:prstGeom prst="rect">
            <a:avLst/>
          </a:prstGeom>
        </p:spPr>
        <p:txBody>
          <a:bodyPr/>
          <a:lstStyle>
            <a:lvl1pPr marL="0" indent="0" algn="l">
              <a:lnSpc>
                <a:spcPct val="100000"/>
              </a:lnSpc>
              <a:spcBef>
                <a:spcPts val="0"/>
              </a:spcBef>
              <a:buNone/>
              <a:defRPr sz="1200">
                <a:solidFill>
                  <a:schemeClr val="accent3"/>
                </a:solidFill>
              </a:defRPr>
            </a:lvl1pPr>
            <a:lvl2pPr algn="ctr">
              <a:buNone/>
              <a:defRPr sz="1200"/>
            </a:lvl2pPr>
            <a:lvl3pPr algn="ctr">
              <a:buNone/>
              <a:defRPr sz="1200"/>
            </a:lvl3pPr>
            <a:lvl4pPr algn="ctr">
              <a:buNone/>
              <a:defRPr sz="1200"/>
            </a:lvl4pPr>
            <a:lvl5pPr algn="ctr">
              <a:buNone/>
              <a:defRPr sz="1200"/>
            </a:lvl5pPr>
          </a:lstStyle>
          <a:p>
            <a:pPr lvl="0"/>
            <a:r>
              <a:rPr lang="en-US" dirty="0"/>
              <a:t>Here’s some placeholder text. Delete this text and add your own text. Here’s some placeholder text.</a:t>
            </a:r>
          </a:p>
          <a:p>
            <a:pPr lvl="0"/>
            <a:r>
              <a:rPr lang="en-US" dirty="0"/>
              <a:t>Here’s some placeholder text. Delete this text and add your own text. Here’s some placeholder text. </a:t>
            </a:r>
          </a:p>
        </p:txBody>
      </p:sp>
      <p:sp>
        <p:nvSpPr>
          <p:cNvPr id="60" name="Text Placeholder 9">
            <a:extLst>
              <a:ext uri="{FF2B5EF4-FFF2-40B4-BE49-F238E27FC236}">
                <a16:creationId xmlns:a16="http://schemas.microsoft.com/office/drawing/2014/main" id="{D28401C7-E207-054C-81B8-53521D726FF9}"/>
              </a:ext>
            </a:extLst>
          </p:cNvPr>
          <p:cNvSpPr>
            <a:spLocks noGrp="1"/>
          </p:cNvSpPr>
          <p:nvPr>
            <p:ph type="body" sz="quarter" idx="16" hasCustomPrompt="1"/>
          </p:nvPr>
        </p:nvSpPr>
        <p:spPr>
          <a:xfrm>
            <a:off x="9143997" y="1760215"/>
            <a:ext cx="2203033" cy="1668785"/>
          </a:xfrm>
          <a:prstGeom prst="rect">
            <a:avLst/>
          </a:prstGeom>
        </p:spPr>
        <p:txBody>
          <a:bodyPr/>
          <a:lstStyle>
            <a:lvl1pPr marL="0" indent="0" algn="l">
              <a:lnSpc>
                <a:spcPct val="100000"/>
              </a:lnSpc>
              <a:spcBef>
                <a:spcPts val="0"/>
              </a:spcBef>
              <a:buNone/>
              <a:defRPr sz="1200">
                <a:solidFill>
                  <a:schemeClr val="accent3"/>
                </a:solidFill>
              </a:defRPr>
            </a:lvl1pPr>
            <a:lvl2pPr algn="ctr">
              <a:buNone/>
              <a:defRPr sz="1200"/>
            </a:lvl2pPr>
            <a:lvl3pPr algn="ctr">
              <a:buNone/>
              <a:defRPr sz="1200"/>
            </a:lvl3pPr>
            <a:lvl4pPr algn="ctr">
              <a:buNone/>
              <a:defRPr sz="1200"/>
            </a:lvl4pPr>
            <a:lvl5pPr algn="ctr">
              <a:buNone/>
              <a:defRPr sz="1200"/>
            </a:lvl5pPr>
          </a:lstStyle>
          <a:p>
            <a:pPr lvl="0"/>
            <a:r>
              <a:rPr lang="en-US" dirty="0"/>
              <a:t>Here’s some placeholder text. Delete this text and add your own text. Here’s some placeholder text.</a:t>
            </a:r>
          </a:p>
          <a:p>
            <a:pPr lvl="0"/>
            <a:r>
              <a:rPr lang="en-US" dirty="0"/>
              <a:t>Here’s some placeholder text. Delete this text and add your own text. Here’s some placeholder text. </a:t>
            </a:r>
          </a:p>
        </p:txBody>
      </p:sp>
      <p:sp>
        <p:nvSpPr>
          <p:cNvPr id="61" name="Text Placeholder 9">
            <a:extLst>
              <a:ext uri="{FF2B5EF4-FFF2-40B4-BE49-F238E27FC236}">
                <a16:creationId xmlns:a16="http://schemas.microsoft.com/office/drawing/2014/main" id="{6AFCF055-5C8B-834C-8EDD-7E9985F3CB90}"/>
              </a:ext>
            </a:extLst>
          </p:cNvPr>
          <p:cNvSpPr>
            <a:spLocks noGrp="1"/>
          </p:cNvSpPr>
          <p:nvPr>
            <p:ph type="body" sz="quarter" idx="17" hasCustomPrompt="1"/>
          </p:nvPr>
        </p:nvSpPr>
        <p:spPr>
          <a:xfrm>
            <a:off x="9143997" y="4343395"/>
            <a:ext cx="2203033" cy="1668785"/>
          </a:xfrm>
          <a:prstGeom prst="rect">
            <a:avLst/>
          </a:prstGeom>
        </p:spPr>
        <p:txBody>
          <a:bodyPr/>
          <a:lstStyle>
            <a:lvl1pPr marL="0" indent="0" algn="l">
              <a:lnSpc>
                <a:spcPct val="100000"/>
              </a:lnSpc>
              <a:spcBef>
                <a:spcPts val="0"/>
              </a:spcBef>
              <a:buNone/>
              <a:defRPr sz="1200">
                <a:solidFill>
                  <a:schemeClr val="accent3"/>
                </a:solidFill>
              </a:defRPr>
            </a:lvl1pPr>
            <a:lvl2pPr algn="ctr">
              <a:buNone/>
              <a:defRPr sz="1200"/>
            </a:lvl2pPr>
            <a:lvl3pPr algn="ctr">
              <a:buNone/>
              <a:defRPr sz="1200"/>
            </a:lvl3pPr>
            <a:lvl4pPr algn="ctr">
              <a:buNone/>
              <a:defRPr sz="1200"/>
            </a:lvl4pPr>
            <a:lvl5pPr algn="ctr">
              <a:buNone/>
              <a:defRPr sz="1200"/>
            </a:lvl5pPr>
          </a:lstStyle>
          <a:p>
            <a:pPr lvl="0"/>
            <a:r>
              <a:rPr lang="en-US" dirty="0"/>
              <a:t>Here’s some placeholder text. Delete this text and add your own text. Here’s some placeholder text.</a:t>
            </a:r>
          </a:p>
          <a:p>
            <a:pPr lvl="0"/>
            <a:r>
              <a:rPr lang="en-US" dirty="0"/>
              <a:t>Here’s some placeholder text. Delete this text and add your own text. Here’s some placeholder text. </a:t>
            </a:r>
          </a:p>
        </p:txBody>
      </p:sp>
      <p:sp>
        <p:nvSpPr>
          <p:cNvPr id="6" name="Rectangle 5">
            <a:extLst>
              <a:ext uri="{FF2B5EF4-FFF2-40B4-BE49-F238E27FC236}">
                <a16:creationId xmlns:a16="http://schemas.microsoft.com/office/drawing/2014/main" id="{E15FFE40-4013-164F-BA2B-6A9A68DA939A}"/>
              </a:ext>
            </a:extLst>
          </p:cNvPr>
          <p:cNvSpPr/>
          <p:nvPr userDrawn="1"/>
        </p:nvSpPr>
        <p:spPr>
          <a:xfrm>
            <a:off x="0" y="0"/>
            <a:ext cx="12192000" cy="914401"/>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2117EC-3D8A-7146-9870-38C87D2CAC02}"/>
              </a:ext>
            </a:extLst>
          </p:cNvPr>
          <p:cNvSpPr>
            <a:spLocks noGrp="1"/>
          </p:cNvSpPr>
          <p:nvPr>
            <p:ph type="title" hasCustomPrompt="1"/>
          </p:nvPr>
        </p:nvSpPr>
        <p:spPr>
          <a:xfrm>
            <a:off x="219474" y="153195"/>
            <a:ext cx="11630279" cy="646331"/>
          </a:xfrm>
          <a:prstGeom prst="rect">
            <a:avLst/>
          </a:prstGeom>
        </p:spPr>
        <p:txBody>
          <a:bodyPr anchor="ctr"/>
          <a:lstStyle>
            <a:lvl1pPr>
              <a:defRPr sz="3600">
                <a:solidFill>
                  <a:schemeClr val="bg1"/>
                </a:solidFill>
              </a:defRPr>
            </a:lvl1pPr>
          </a:lstStyle>
          <a:p>
            <a:r>
              <a:rPr lang="en-US" dirty="0"/>
              <a:t>Headline Goes Here</a:t>
            </a:r>
          </a:p>
        </p:txBody>
      </p:sp>
      <p:pic>
        <p:nvPicPr>
          <p:cNvPr id="16" name="Picture 15">
            <a:extLst>
              <a:ext uri="{FF2B5EF4-FFF2-40B4-BE49-F238E27FC236}">
                <a16:creationId xmlns:a16="http://schemas.microsoft.com/office/drawing/2014/main" id="{F3B2AE57-FDEB-D344-A619-D325E738C4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65205" y="6434693"/>
            <a:ext cx="684549" cy="201168"/>
          </a:xfrm>
          <a:prstGeom prst="rect">
            <a:avLst/>
          </a:prstGeom>
        </p:spPr>
      </p:pic>
      <p:sp>
        <p:nvSpPr>
          <p:cNvPr id="17" name="Slide Number Placeholder 5">
            <a:extLst>
              <a:ext uri="{FF2B5EF4-FFF2-40B4-BE49-F238E27FC236}">
                <a16:creationId xmlns:a16="http://schemas.microsoft.com/office/drawing/2014/main" id="{2387ABF3-4A6E-D444-AA93-707051BE554B}"/>
              </a:ext>
            </a:extLst>
          </p:cNvPr>
          <p:cNvSpPr txBox="1">
            <a:spLocks/>
          </p:cNvSpPr>
          <p:nvPr userDrawn="1"/>
        </p:nvSpPr>
        <p:spPr>
          <a:xfrm>
            <a:off x="10279737" y="6396864"/>
            <a:ext cx="722630" cy="2768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D5050C-AA03-7C4B-BAB2-B82E960585A0}" type="slidenum">
              <a:rPr lang="en-US" smtClean="0">
                <a:solidFill>
                  <a:srgbClr val="1148C2"/>
                </a:solidFill>
              </a:rPr>
              <a:pPr/>
              <a:t>‹#›</a:t>
            </a:fld>
            <a:endParaRPr lang="en-US" dirty="0">
              <a:solidFill>
                <a:srgbClr val="1148C2"/>
              </a:solidFill>
            </a:endParaRPr>
          </a:p>
        </p:txBody>
      </p:sp>
      <p:cxnSp>
        <p:nvCxnSpPr>
          <p:cNvPr id="18" name="Straight Connector 17">
            <a:extLst>
              <a:ext uri="{FF2B5EF4-FFF2-40B4-BE49-F238E27FC236}">
                <a16:creationId xmlns:a16="http://schemas.microsoft.com/office/drawing/2014/main" id="{C39AA174-E403-7049-BB8F-865D76D5A8E3}"/>
              </a:ext>
            </a:extLst>
          </p:cNvPr>
          <p:cNvCxnSpPr>
            <a:cxnSpLocks/>
          </p:cNvCxnSpPr>
          <p:nvPr userDrawn="1"/>
        </p:nvCxnSpPr>
        <p:spPr>
          <a:xfrm>
            <a:off x="11023374" y="6470650"/>
            <a:ext cx="0" cy="139700"/>
          </a:xfrm>
          <a:prstGeom prst="line">
            <a:avLst/>
          </a:prstGeom>
          <a:ln w="12700">
            <a:solidFill>
              <a:srgbClr val="1148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05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ight_Chart_5">
    <p:spTree>
      <p:nvGrpSpPr>
        <p:cNvPr id="1" name=""/>
        <p:cNvGrpSpPr/>
        <p:nvPr/>
      </p:nvGrpSpPr>
      <p:grpSpPr>
        <a:xfrm>
          <a:off x="0" y="0"/>
          <a:ext cx="0" cy="0"/>
          <a:chOff x="0" y="0"/>
          <a:chExt cx="0" cy="0"/>
        </a:xfrm>
      </p:grpSpPr>
      <p:sp>
        <p:nvSpPr>
          <p:cNvPr id="32" name="Text Placeholder 4">
            <a:extLst>
              <a:ext uri="{FF2B5EF4-FFF2-40B4-BE49-F238E27FC236}">
                <a16:creationId xmlns:a16="http://schemas.microsoft.com/office/drawing/2014/main" id="{23E71CA0-03BD-4A45-9836-43933494DBAE}"/>
              </a:ext>
            </a:extLst>
          </p:cNvPr>
          <p:cNvSpPr>
            <a:spLocks noGrp="1"/>
          </p:cNvSpPr>
          <p:nvPr>
            <p:ph type="body" sz="quarter" idx="12" hasCustomPrompt="1"/>
          </p:nvPr>
        </p:nvSpPr>
        <p:spPr>
          <a:xfrm>
            <a:off x="4903172" y="3269959"/>
            <a:ext cx="2424082" cy="1384996"/>
          </a:xfrm>
          <a:prstGeom prst="rect">
            <a:avLst/>
          </a:prstGeom>
        </p:spPr>
        <p:txBody>
          <a:bodyPr/>
          <a:lstStyle>
            <a:lvl1pPr marL="0" indent="0" algn="ctr">
              <a:lnSpc>
                <a:spcPct val="100000"/>
              </a:lnSpc>
              <a:spcBef>
                <a:spcPts val="0"/>
              </a:spcBef>
              <a:buNone/>
              <a:defRPr sz="28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dirty="0"/>
              <a:t>Process or Lifecycle Chart</a:t>
            </a:r>
          </a:p>
        </p:txBody>
      </p:sp>
      <p:sp>
        <p:nvSpPr>
          <p:cNvPr id="15" name="Text Placeholder 4">
            <a:extLst>
              <a:ext uri="{FF2B5EF4-FFF2-40B4-BE49-F238E27FC236}">
                <a16:creationId xmlns:a16="http://schemas.microsoft.com/office/drawing/2014/main" id="{1851909F-627D-4449-8A3C-9160D5388365}"/>
              </a:ext>
            </a:extLst>
          </p:cNvPr>
          <p:cNvSpPr>
            <a:spLocks noGrp="1"/>
          </p:cNvSpPr>
          <p:nvPr>
            <p:ph type="body" sz="quarter" idx="10" hasCustomPrompt="1"/>
          </p:nvPr>
        </p:nvSpPr>
        <p:spPr>
          <a:xfrm>
            <a:off x="530605" y="1952379"/>
            <a:ext cx="2324639" cy="637553"/>
          </a:xfrm>
          <a:prstGeom prst="rect">
            <a:avLst/>
          </a:prstGeom>
        </p:spPr>
        <p:txBody>
          <a:bodyPr/>
          <a:lstStyle>
            <a:lvl1pPr marL="0" indent="0" algn="l">
              <a:lnSpc>
                <a:spcPct val="100000"/>
              </a:lnSpc>
              <a:spcBef>
                <a:spcPts val="0"/>
              </a:spcBef>
              <a:buNone/>
              <a:defRPr sz="20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dirty="0"/>
              <a:t>Chart Headline Can Go Here</a:t>
            </a:r>
          </a:p>
        </p:txBody>
      </p:sp>
      <p:sp>
        <p:nvSpPr>
          <p:cNvPr id="19" name="Text Placeholder 9">
            <a:extLst>
              <a:ext uri="{FF2B5EF4-FFF2-40B4-BE49-F238E27FC236}">
                <a16:creationId xmlns:a16="http://schemas.microsoft.com/office/drawing/2014/main" id="{53E07DB9-D197-C34A-80B3-DE3861AD269A}"/>
              </a:ext>
            </a:extLst>
          </p:cNvPr>
          <p:cNvSpPr>
            <a:spLocks noGrp="1"/>
          </p:cNvSpPr>
          <p:nvPr>
            <p:ph type="body" sz="quarter" idx="11" hasCustomPrompt="1"/>
          </p:nvPr>
        </p:nvSpPr>
        <p:spPr>
          <a:xfrm>
            <a:off x="536264" y="2560748"/>
            <a:ext cx="2318982" cy="3112853"/>
          </a:xfrm>
          <a:prstGeom prst="rect">
            <a:avLst/>
          </a:prstGeom>
        </p:spPr>
        <p:txBody>
          <a:bodyPr/>
          <a:lstStyle>
            <a:lvl1pPr marL="0" indent="0" algn="l">
              <a:lnSpc>
                <a:spcPct val="100000"/>
              </a:lnSpc>
              <a:spcBef>
                <a:spcPts val="0"/>
              </a:spcBef>
              <a:buNone/>
              <a:defRPr sz="1200">
                <a:solidFill>
                  <a:srgbClr val="7F7F7F"/>
                </a:solidFill>
              </a:defRPr>
            </a:lvl1pPr>
            <a:lvl2pPr algn="ctr">
              <a:buNone/>
              <a:defRPr sz="1200"/>
            </a:lvl2pPr>
            <a:lvl3pPr algn="ctr">
              <a:buNone/>
              <a:defRPr sz="1200"/>
            </a:lvl3pPr>
            <a:lvl4pPr algn="ctr">
              <a:buNone/>
              <a:defRPr sz="1200"/>
            </a:lvl4pPr>
            <a:lvl5pPr algn="ctr">
              <a:buNone/>
              <a:defRPr sz="1200"/>
            </a:lvl5pPr>
          </a:lstStyle>
          <a:p>
            <a:pPr lvl="0"/>
            <a:r>
              <a:rPr lang="en-US" dirty="0"/>
              <a:t>Here’s some placeholder text. Delete this text and add your own text. Here’s some placeholder text. Delete this text and add your own text. </a:t>
            </a:r>
          </a:p>
          <a:p>
            <a:pPr lvl="0"/>
            <a:endParaRPr lang="en-US" dirty="0"/>
          </a:p>
          <a:p>
            <a:pPr lvl="0"/>
            <a:r>
              <a:rPr lang="en-US" dirty="0"/>
              <a:t>Here’s some placeholder text. Delete this text and add your own text. Here’s some placeholder text. Delete this text and add your own text. Here’s some placeholder text. Delete this text and add your own text. Here’s some placeholder text. Delete this text and add your own text.</a:t>
            </a:r>
          </a:p>
        </p:txBody>
      </p:sp>
      <p:pic>
        <p:nvPicPr>
          <p:cNvPr id="28" name="Picture 27">
            <a:extLst>
              <a:ext uri="{FF2B5EF4-FFF2-40B4-BE49-F238E27FC236}">
                <a16:creationId xmlns:a16="http://schemas.microsoft.com/office/drawing/2014/main" id="{DBA833F3-491A-0747-B537-47F8EDE4DD7F}"/>
              </a:ext>
            </a:extLst>
          </p:cNvPr>
          <p:cNvPicPr>
            <a:picLocks noChangeAspect="1"/>
          </p:cNvPicPr>
          <p:nvPr userDrawn="1"/>
        </p:nvPicPr>
        <p:blipFill>
          <a:blip r:embed="rId2"/>
          <a:stretch>
            <a:fillRect/>
          </a:stretch>
        </p:blipFill>
        <p:spPr>
          <a:xfrm rot="5400000">
            <a:off x="-922626" y="5287866"/>
            <a:ext cx="2735393" cy="2644967"/>
          </a:xfrm>
          <a:prstGeom prst="rect">
            <a:avLst/>
          </a:prstGeom>
        </p:spPr>
      </p:pic>
      <p:pic>
        <p:nvPicPr>
          <p:cNvPr id="29" name="Picture 28">
            <a:extLst>
              <a:ext uri="{FF2B5EF4-FFF2-40B4-BE49-F238E27FC236}">
                <a16:creationId xmlns:a16="http://schemas.microsoft.com/office/drawing/2014/main" id="{D0C5A61A-83A6-B449-AC11-850E231E7DA4}"/>
              </a:ext>
            </a:extLst>
          </p:cNvPr>
          <p:cNvPicPr>
            <a:picLocks noChangeAspect="1"/>
          </p:cNvPicPr>
          <p:nvPr userDrawn="1"/>
        </p:nvPicPr>
        <p:blipFill>
          <a:blip r:embed="rId3"/>
          <a:stretch>
            <a:fillRect/>
          </a:stretch>
        </p:blipFill>
        <p:spPr>
          <a:xfrm rot="18787891">
            <a:off x="-678560" y="5455146"/>
            <a:ext cx="2150200" cy="2101332"/>
          </a:xfrm>
          <a:prstGeom prst="rect">
            <a:avLst/>
          </a:prstGeom>
        </p:spPr>
      </p:pic>
      <p:sp>
        <p:nvSpPr>
          <p:cNvPr id="6" name="Rectangle 5">
            <a:extLst>
              <a:ext uri="{FF2B5EF4-FFF2-40B4-BE49-F238E27FC236}">
                <a16:creationId xmlns:a16="http://schemas.microsoft.com/office/drawing/2014/main" id="{E15FFE40-4013-164F-BA2B-6A9A68DA939A}"/>
              </a:ext>
            </a:extLst>
          </p:cNvPr>
          <p:cNvSpPr/>
          <p:nvPr userDrawn="1"/>
        </p:nvSpPr>
        <p:spPr>
          <a:xfrm>
            <a:off x="0" y="0"/>
            <a:ext cx="12192000" cy="914401"/>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2117EC-3D8A-7146-9870-38C87D2CAC02}"/>
              </a:ext>
            </a:extLst>
          </p:cNvPr>
          <p:cNvSpPr>
            <a:spLocks noGrp="1"/>
          </p:cNvSpPr>
          <p:nvPr>
            <p:ph type="title" hasCustomPrompt="1"/>
          </p:nvPr>
        </p:nvSpPr>
        <p:spPr>
          <a:xfrm>
            <a:off x="219474" y="153195"/>
            <a:ext cx="11630279" cy="646331"/>
          </a:xfrm>
          <a:prstGeom prst="rect">
            <a:avLst/>
          </a:prstGeom>
        </p:spPr>
        <p:txBody>
          <a:bodyPr anchor="ctr"/>
          <a:lstStyle>
            <a:lvl1pPr>
              <a:defRPr sz="3600">
                <a:solidFill>
                  <a:schemeClr val="bg1"/>
                </a:solidFill>
              </a:defRPr>
            </a:lvl1pPr>
          </a:lstStyle>
          <a:p>
            <a:r>
              <a:rPr lang="en-US" dirty="0"/>
              <a:t>Headline Goes Here</a:t>
            </a:r>
          </a:p>
        </p:txBody>
      </p:sp>
      <p:pic>
        <p:nvPicPr>
          <p:cNvPr id="16" name="Picture 15">
            <a:extLst>
              <a:ext uri="{FF2B5EF4-FFF2-40B4-BE49-F238E27FC236}">
                <a16:creationId xmlns:a16="http://schemas.microsoft.com/office/drawing/2014/main" id="{F3B2AE57-FDEB-D344-A619-D325E738C49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165205" y="6434693"/>
            <a:ext cx="684549" cy="201168"/>
          </a:xfrm>
          <a:prstGeom prst="rect">
            <a:avLst/>
          </a:prstGeom>
        </p:spPr>
      </p:pic>
      <p:sp>
        <p:nvSpPr>
          <p:cNvPr id="17" name="Slide Number Placeholder 5">
            <a:extLst>
              <a:ext uri="{FF2B5EF4-FFF2-40B4-BE49-F238E27FC236}">
                <a16:creationId xmlns:a16="http://schemas.microsoft.com/office/drawing/2014/main" id="{2387ABF3-4A6E-D444-AA93-707051BE554B}"/>
              </a:ext>
            </a:extLst>
          </p:cNvPr>
          <p:cNvSpPr txBox="1">
            <a:spLocks/>
          </p:cNvSpPr>
          <p:nvPr userDrawn="1"/>
        </p:nvSpPr>
        <p:spPr>
          <a:xfrm>
            <a:off x="10279737" y="6396864"/>
            <a:ext cx="722630" cy="2768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D5050C-AA03-7C4B-BAB2-B82E960585A0}" type="slidenum">
              <a:rPr lang="en-US" smtClean="0">
                <a:solidFill>
                  <a:srgbClr val="1148C2"/>
                </a:solidFill>
              </a:rPr>
              <a:pPr/>
              <a:t>‹#›</a:t>
            </a:fld>
            <a:endParaRPr lang="en-US" dirty="0">
              <a:solidFill>
                <a:srgbClr val="1148C2"/>
              </a:solidFill>
            </a:endParaRPr>
          </a:p>
        </p:txBody>
      </p:sp>
      <p:cxnSp>
        <p:nvCxnSpPr>
          <p:cNvPr id="18" name="Straight Connector 17">
            <a:extLst>
              <a:ext uri="{FF2B5EF4-FFF2-40B4-BE49-F238E27FC236}">
                <a16:creationId xmlns:a16="http://schemas.microsoft.com/office/drawing/2014/main" id="{C39AA174-E403-7049-BB8F-865D76D5A8E3}"/>
              </a:ext>
            </a:extLst>
          </p:cNvPr>
          <p:cNvCxnSpPr>
            <a:cxnSpLocks/>
          </p:cNvCxnSpPr>
          <p:nvPr userDrawn="1"/>
        </p:nvCxnSpPr>
        <p:spPr>
          <a:xfrm>
            <a:off x="11023374" y="6470650"/>
            <a:ext cx="0" cy="139700"/>
          </a:xfrm>
          <a:prstGeom prst="line">
            <a:avLst/>
          </a:prstGeom>
          <a:ln w="12700">
            <a:solidFill>
              <a:srgbClr val="1148C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BC55983-4FFD-B543-B169-D41F2DA0AB0A}"/>
              </a:ext>
            </a:extLst>
          </p:cNvPr>
          <p:cNvCxnSpPr>
            <a:cxnSpLocks/>
          </p:cNvCxnSpPr>
          <p:nvPr userDrawn="1"/>
        </p:nvCxnSpPr>
        <p:spPr>
          <a:xfrm>
            <a:off x="3017236" y="1371600"/>
            <a:ext cx="0" cy="49149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D1C0EB6-886A-704A-BE26-B8C8E42BB7A5}"/>
              </a:ext>
            </a:extLst>
          </p:cNvPr>
          <p:cNvCxnSpPr>
            <a:cxnSpLocks/>
          </p:cNvCxnSpPr>
          <p:nvPr userDrawn="1"/>
        </p:nvCxnSpPr>
        <p:spPr>
          <a:xfrm>
            <a:off x="9144000" y="1371600"/>
            <a:ext cx="0" cy="49149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0DC7BF6-9D55-E547-B7D6-6BAA4C2EB859}"/>
              </a:ext>
            </a:extLst>
          </p:cNvPr>
          <p:cNvCxnSpPr/>
          <p:nvPr userDrawn="1"/>
        </p:nvCxnSpPr>
        <p:spPr>
          <a:xfrm>
            <a:off x="9818451" y="3709481"/>
            <a:ext cx="142672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73492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ight_By_the_Numbers_1">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EDF90F7-7DF0-894F-A880-C4330A387C52}"/>
              </a:ext>
            </a:extLst>
          </p:cNvPr>
          <p:cNvSpPr/>
          <p:nvPr userDrawn="1"/>
        </p:nvSpPr>
        <p:spPr>
          <a:xfrm>
            <a:off x="7106545" y="2970174"/>
            <a:ext cx="2325890" cy="3326298"/>
          </a:xfrm>
          <a:prstGeom prst="rect">
            <a:avLst/>
          </a:prstGeom>
          <a:solidFill>
            <a:srgbClr val="9ED6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BBD9F2"/>
              </a:solidFill>
            </a:endParaRPr>
          </a:p>
        </p:txBody>
      </p:sp>
      <p:sp>
        <p:nvSpPr>
          <p:cNvPr id="67" name="Text Placeholder 66">
            <a:extLst>
              <a:ext uri="{FF2B5EF4-FFF2-40B4-BE49-F238E27FC236}">
                <a16:creationId xmlns:a16="http://schemas.microsoft.com/office/drawing/2014/main" id="{5EE665F8-FC4E-744A-8C0D-66EC57D84B8D}"/>
              </a:ext>
            </a:extLst>
          </p:cNvPr>
          <p:cNvSpPr>
            <a:spLocks noGrp="1"/>
          </p:cNvSpPr>
          <p:nvPr>
            <p:ph type="body" sz="quarter" idx="38" hasCustomPrompt="1"/>
          </p:nvPr>
        </p:nvSpPr>
        <p:spPr>
          <a:xfrm>
            <a:off x="7103678" y="3203709"/>
            <a:ext cx="2325891" cy="490201"/>
          </a:xfrm>
          <a:prstGeom prst="rect">
            <a:avLst/>
          </a:prstGeom>
        </p:spPr>
        <p:txBody>
          <a:bodyPr/>
          <a:lstStyle>
            <a:lvl1pPr marL="0" indent="0" algn="ctr">
              <a:buNone/>
              <a:defRPr sz="3600">
                <a:latin typeface="+mj-lt"/>
              </a:defRPr>
            </a:lvl1pPr>
            <a:lvl2pPr>
              <a:buNone/>
              <a:defRPr sz="3600">
                <a:latin typeface="+mj-lt"/>
              </a:defRPr>
            </a:lvl2pPr>
            <a:lvl3pPr>
              <a:buNone/>
              <a:defRPr sz="3600">
                <a:latin typeface="+mj-lt"/>
              </a:defRPr>
            </a:lvl3pPr>
            <a:lvl4pPr>
              <a:buNone/>
              <a:defRPr sz="3600">
                <a:latin typeface="+mj-lt"/>
              </a:defRPr>
            </a:lvl4pPr>
            <a:lvl5pPr>
              <a:buNone/>
              <a:defRPr sz="3600">
                <a:latin typeface="+mj-lt"/>
              </a:defRPr>
            </a:lvl5pPr>
          </a:lstStyle>
          <a:p>
            <a:pPr lvl="0"/>
            <a:r>
              <a:rPr lang="en-US" dirty="0"/>
              <a:t>75.8M</a:t>
            </a:r>
          </a:p>
        </p:txBody>
      </p:sp>
      <p:sp>
        <p:nvSpPr>
          <p:cNvPr id="68" name="Text Placeholder 66">
            <a:extLst>
              <a:ext uri="{FF2B5EF4-FFF2-40B4-BE49-F238E27FC236}">
                <a16:creationId xmlns:a16="http://schemas.microsoft.com/office/drawing/2014/main" id="{084D7B1A-0CCE-9B43-A40C-C145A0556C81}"/>
              </a:ext>
            </a:extLst>
          </p:cNvPr>
          <p:cNvSpPr>
            <a:spLocks noGrp="1"/>
          </p:cNvSpPr>
          <p:nvPr>
            <p:ph type="body" sz="quarter" idx="39" hasCustomPrompt="1"/>
          </p:nvPr>
        </p:nvSpPr>
        <p:spPr>
          <a:xfrm>
            <a:off x="7108091" y="3691965"/>
            <a:ext cx="2325891" cy="673282"/>
          </a:xfrm>
          <a:prstGeom prst="rect">
            <a:avLst/>
          </a:prstGeom>
        </p:spPr>
        <p:txBody>
          <a:bodyPr/>
          <a:lstStyle>
            <a:lvl1pPr marL="0" indent="0" algn="ctr">
              <a:lnSpc>
                <a:spcPct val="85000"/>
              </a:lnSpc>
              <a:buNone/>
              <a:defRPr sz="2400">
                <a:latin typeface="+mj-lt"/>
              </a:defRPr>
            </a:lvl1pPr>
            <a:lvl2pPr>
              <a:buNone/>
              <a:defRPr sz="3600">
                <a:latin typeface="+mj-lt"/>
              </a:defRPr>
            </a:lvl2pPr>
            <a:lvl3pPr>
              <a:buNone/>
              <a:defRPr sz="3600">
                <a:latin typeface="+mj-lt"/>
              </a:defRPr>
            </a:lvl3pPr>
            <a:lvl4pPr>
              <a:buNone/>
              <a:defRPr sz="3600">
                <a:latin typeface="+mj-lt"/>
              </a:defRPr>
            </a:lvl4pPr>
            <a:lvl5pPr>
              <a:buNone/>
              <a:defRPr sz="3600">
                <a:latin typeface="+mj-lt"/>
              </a:defRPr>
            </a:lvl5pPr>
          </a:lstStyle>
          <a:p>
            <a:pPr lvl="0"/>
            <a:r>
              <a:rPr lang="en-US" dirty="0"/>
              <a:t>Active Customers</a:t>
            </a:r>
          </a:p>
        </p:txBody>
      </p:sp>
      <p:sp>
        <p:nvSpPr>
          <p:cNvPr id="50" name="Text Placeholder 49">
            <a:extLst>
              <a:ext uri="{FF2B5EF4-FFF2-40B4-BE49-F238E27FC236}">
                <a16:creationId xmlns:a16="http://schemas.microsoft.com/office/drawing/2014/main" id="{F6FAB2A1-3D0B-CD45-B8BE-C83540083641}"/>
              </a:ext>
            </a:extLst>
          </p:cNvPr>
          <p:cNvSpPr>
            <a:spLocks noGrp="1"/>
          </p:cNvSpPr>
          <p:nvPr>
            <p:ph type="body" sz="quarter" idx="22" hasCustomPrompt="1"/>
          </p:nvPr>
        </p:nvSpPr>
        <p:spPr>
          <a:xfrm>
            <a:off x="5012460" y="2903880"/>
            <a:ext cx="1900772" cy="329878"/>
          </a:xfrm>
          <a:prstGeom prst="rect">
            <a:avLst/>
          </a:prstGeom>
        </p:spPr>
        <p:txBody>
          <a:bodyPr/>
          <a:lstStyle>
            <a:lvl1pPr marL="0" indent="0">
              <a:buNone/>
              <a:defRPr sz="2000">
                <a:latin typeface="+mj-lt"/>
              </a:defRPr>
            </a:lvl1pPr>
          </a:lstStyle>
          <a:p>
            <a:pPr lvl="0"/>
            <a:r>
              <a:rPr lang="en-US" dirty="0"/>
              <a:t>XX%</a:t>
            </a:r>
          </a:p>
        </p:txBody>
      </p:sp>
      <p:sp>
        <p:nvSpPr>
          <p:cNvPr id="51" name="Text Placeholder 49">
            <a:extLst>
              <a:ext uri="{FF2B5EF4-FFF2-40B4-BE49-F238E27FC236}">
                <a16:creationId xmlns:a16="http://schemas.microsoft.com/office/drawing/2014/main" id="{1E3BC9CD-B5EF-B84F-9A5B-209D0D7D4B61}"/>
              </a:ext>
            </a:extLst>
          </p:cNvPr>
          <p:cNvSpPr>
            <a:spLocks noGrp="1"/>
          </p:cNvSpPr>
          <p:nvPr>
            <p:ph type="body" sz="quarter" idx="23" hasCustomPrompt="1"/>
          </p:nvPr>
        </p:nvSpPr>
        <p:spPr>
          <a:xfrm>
            <a:off x="5012460" y="3182159"/>
            <a:ext cx="1900772" cy="512908"/>
          </a:xfrm>
          <a:prstGeom prst="rect">
            <a:avLst/>
          </a:prstGeom>
        </p:spPr>
        <p:txBody>
          <a:bodyPr/>
          <a:lstStyle>
            <a:lvl1pPr marL="0" indent="0">
              <a:lnSpc>
                <a:spcPct val="100000"/>
              </a:lnSpc>
              <a:buNone/>
              <a:defRPr sz="900">
                <a:solidFill>
                  <a:srgbClr val="7F7F7F"/>
                </a:solidFill>
                <a:latin typeface="+mn-lt"/>
              </a:defRPr>
            </a:lvl1pPr>
          </a:lstStyle>
          <a:p>
            <a:pPr lvl="0"/>
            <a:r>
              <a:rPr lang="en-US" dirty="0"/>
              <a:t>Descriptor about the statistic will go in this space here and can be up to 3 lines of copy long</a:t>
            </a:r>
          </a:p>
          <a:p>
            <a:pPr lvl="0"/>
            <a:endParaRPr lang="en-US" dirty="0"/>
          </a:p>
        </p:txBody>
      </p:sp>
      <p:sp>
        <p:nvSpPr>
          <p:cNvPr id="52" name="Text Placeholder 49">
            <a:extLst>
              <a:ext uri="{FF2B5EF4-FFF2-40B4-BE49-F238E27FC236}">
                <a16:creationId xmlns:a16="http://schemas.microsoft.com/office/drawing/2014/main" id="{202CDCA9-A78B-C240-BF41-DB1578EE097A}"/>
              </a:ext>
            </a:extLst>
          </p:cNvPr>
          <p:cNvSpPr>
            <a:spLocks noGrp="1"/>
          </p:cNvSpPr>
          <p:nvPr>
            <p:ph type="body" sz="quarter" idx="24" hasCustomPrompt="1"/>
          </p:nvPr>
        </p:nvSpPr>
        <p:spPr>
          <a:xfrm>
            <a:off x="5012460" y="3756807"/>
            <a:ext cx="1900772" cy="329878"/>
          </a:xfrm>
          <a:prstGeom prst="rect">
            <a:avLst/>
          </a:prstGeom>
        </p:spPr>
        <p:txBody>
          <a:bodyPr/>
          <a:lstStyle>
            <a:lvl1pPr marL="0" indent="0">
              <a:buNone/>
              <a:defRPr sz="2000">
                <a:latin typeface="+mj-lt"/>
              </a:defRPr>
            </a:lvl1pPr>
          </a:lstStyle>
          <a:p>
            <a:pPr lvl="0"/>
            <a:r>
              <a:rPr lang="en-US" dirty="0"/>
              <a:t>$XXM</a:t>
            </a:r>
          </a:p>
        </p:txBody>
      </p:sp>
      <p:sp>
        <p:nvSpPr>
          <p:cNvPr id="53" name="Text Placeholder 49">
            <a:extLst>
              <a:ext uri="{FF2B5EF4-FFF2-40B4-BE49-F238E27FC236}">
                <a16:creationId xmlns:a16="http://schemas.microsoft.com/office/drawing/2014/main" id="{74C03325-FE8D-7E49-9ABD-E79135496123}"/>
              </a:ext>
            </a:extLst>
          </p:cNvPr>
          <p:cNvSpPr>
            <a:spLocks noGrp="1"/>
          </p:cNvSpPr>
          <p:nvPr>
            <p:ph type="body" sz="quarter" idx="25" hasCustomPrompt="1"/>
          </p:nvPr>
        </p:nvSpPr>
        <p:spPr>
          <a:xfrm>
            <a:off x="5012460" y="4035086"/>
            <a:ext cx="1900772" cy="512908"/>
          </a:xfrm>
          <a:prstGeom prst="rect">
            <a:avLst/>
          </a:prstGeom>
        </p:spPr>
        <p:txBody>
          <a:bodyPr/>
          <a:lstStyle>
            <a:lvl1pPr marL="0" indent="0">
              <a:lnSpc>
                <a:spcPct val="100000"/>
              </a:lnSpc>
              <a:buNone/>
              <a:defRPr sz="900">
                <a:solidFill>
                  <a:srgbClr val="7F7F7F"/>
                </a:solidFill>
                <a:latin typeface="+mn-lt"/>
              </a:defRPr>
            </a:lvl1pPr>
          </a:lstStyle>
          <a:p>
            <a:pPr lvl="0"/>
            <a:r>
              <a:rPr lang="en-US" dirty="0"/>
              <a:t>Descriptor about the statistic will go in this space here and can be up to 3 lines of copy long</a:t>
            </a:r>
          </a:p>
          <a:p>
            <a:pPr lvl="0"/>
            <a:endParaRPr lang="en-US" dirty="0"/>
          </a:p>
        </p:txBody>
      </p:sp>
      <p:sp>
        <p:nvSpPr>
          <p:cNvPr id="54" name="Text Placeholder 49">
            <a:extLst>
              <a:ext uri="{FF2B5EF4-FFF2-40B4-BE49-F238E27FC236}">
                <a16:creationId xmlns:a16="http://schemas.microsoft.com/office/drawing/2014/main" id="{61E25B71-8077-5343-8CD7-75556CE94F13}"/>
              </a:ext>
            </a:extLst>
          </p:cNvPr>
          <p:cNvSpPr>
            <a:spLocks noGrp="1"/>
          </p:cNvSpPr>
          <p:nvPr>
            <p:ph type="body" sz="quarter" idx="26" hasCustomPrompt="1"/>
          </p:nvPr>
        </p:nvSpPr>
        <p:spPr>
          <a:xfrm>
            <a:off x="5012460" y="4609735"/>
            <a:ext cx="1900772" cy="329878"/>
          </a:xfrm>
          <a:prstGeom prst="rect">
            <a:avLst/>
          </a:prstGeom>
        </p:spPr>
        <p:txBody>
          <a:bodyPr/>
          <a:lstStyle>
            <a:lvl1pPr marL="0" indent="0">
              <a:buNone/>
              <a:defRPr sz="2000">
                <a:latin typeface="+mj-lt"/>
              </a:defRPr>
            </a:lvl1pPr>
          </a:lstStyle>
          <a:p>
            <a:pPr lvl="0"/>
            <a:r>
              <a:rPr lang="en-US" dirty="0"/>
              <a:t>XXX XXXXX</a:t>
            </a:r>
          </a:p>
        </p:txBody>
      </p:sp>
      <p:sp>
        <p:nvSpPr>
          <p:cNvPr id="55" name="Text Placeholder 49">
            <a:extLst>
              <a:ext uri="{FF2B5EF4-FFF2-40B4-BE49-F238E27FC236}">
                <a16:creationId xmlns:a16="http://schemas.microsoft.com/office/drawing/2014/main" id="{F5741DA7-16E6-9642-A941-9E2B64CDAAA5}"/>
              </a:ext>
            </a:extLst>
          </p:cNvPr>
          <p:cNvSpPr>
            <a:spLocks noGrp="1"/>
          </p:cNvSpPr>
          <p:nvPr>
            <p:ph type="body" sz="quarter" idx="27" hasCustomPrompt="1"/>
          </p:nvPr>
        </p:nvSpPr>
        <p:spPr>
          <a:xfrm>
            <a:off x="5012460" y="4888014"/>
            <a:ext cx="1900772" cy="512908"/>
          </a:xfrm>
          <a:prstGeom prst="rect">
            <a:avLst/>
          </a:prstGeom>
        </p:spPr>
        <p:txBody>
          <a:bodyPr/>
          <a:lstStyle>
            <a:lvl1pPr marL="0" indent="0">
              <a:lnSpc>
                <a:spcPct val="100000"/>
              </a:lnSpc>
              <a:buNone/>
              <a:defRPr sz="900">
                <a:solidFill>
                  <a:srgbClr val="7F7F7F"/>
                </a:solidFill>
                <a:latin typeface="+mn-lt"/>
              </a:defRPr>
            </a:lvl1pPr>
          </a:lstStyle>
          <a:p>
            <a:pPr lvl="0"/>
            <a:r>
              <a:rPr lang="en-US" dirty="0"/>
              <a:t>Descriptor about the statistic will go in this space here and can be up to 3 lines of copy long</a:t>
            </a:r>
          </a:p>
          <a:p>
            <a:pPr lvl="0"/>
            <a:endParaRPr lang="en-US" dirty="0"/>
          </a:p>
        </p:txBody>
      </p:sp>
      <p:sp>
        <p:nvSpPr>
          <p:cNvPr id="56" name="Text Placeholder 49">
            <a:extLst>
              <a:ext uri="{FF2B5EF4-FFF2-40B4-BE49-F238E27FC236}">
                <a16:creationId xmlns:a16="http://schemas.microsoft.com/office/drawing/2014/main" id="{B10CCA85-A1C0-F440-B956-C33848179138}"/>
              </a:ext>
            </a:extLst>
          </p:cNvPr>
          <p:cNvSpPr>
            <a:spLocks noGrp="1"/>
          </p:cNvSpPr>
          <p:nvPr>
            <p:ph type="body" sz="quarter" idx="28" hasCustomPrompt="1"/>
          </p:nvPr>
        </p:nvSpPr>
        <p:spPr>
          <a:xfrm>
            <a:off x="5012460" y="5462663"/>
            <a:ext cx="1900772" cy="329878"/>
          </a:xfrm>
          <a:prstGeom prst="rect">
            <a:avLst/>
          </a:prstGeom>
        </p:spPr>
        <p:txBody>
          <a:bodyPr/>
          <a:lstStyle>
            <a:lvl1pPr marL="0" indent="0">
              <a:buNone/>
              <a:defRPr sz="2000">
                <a:latin typeface="+mj-lt"/>
              </a:defRPr>
            </a:lvl1pPr>
          </a:lstStyle>
          <a:p>
            <a:pPr lvl="0"/>
            <a:r>
              <a:rPr lang="en-US" dirty="0"/>
              <a:t>XXXK</a:t>
            </a:r>
          </a:p>
        </p:txBody>
      </p:sp>
      <p:sp>
        <p:nvSpPr>
          <p:cNvPr id="57" name="Text Placeholder 49">
            <a:extLst>
              <a:ext uri="{FF2B5EF4-FFF2-40B4-BE49-F238E27FC236}">
                <a16:creationId xmlns:a16="http://schemas.microsoft.com/office/drawing/2014/main" id="{AD766C78-8A4E-4A40-B131-79745A037D5C}"/>
              </a:ext>
            </a:extLst>
          </p:cNvPr>
          <p:cNvSpPr>
            <a:spLocks noGrp="1"/>
          </p:cNvSpPr>
          <p:nvPr>
            <p:ph type="body" sz="quarter" idx="29" hasCustomPrompt="1"/>
          </p:nvPr>
        </p:nvSpPr>
        <p:spPr>
          <a:xfrm>
            <a:off x="5012460" y="5740942"/>
            <a:ext cx="1900772" cy="512908"/>
          </a:xfrm>
          <a:prstGeom prst="rect">
            <a:avLst/>
          </a:prstGeom>
        </p:spPr>
        <p:txBody>
          <a:bodyPr/>
          <a:lstStyle>
            <a:lvl1pPr marL="0" indent="0">
              <a:lnSpc>
                <a:spcPct val="100000"/>
              </a:lnSpc>
              <a:buNone/>
              <a:defRPr sz="900">
                <a:solidFill>
                  <a:srgbClr val="7F7F7F"/>
                </a:solidFill>
                <a:latin typeface="+mn-lt"/>
              </a:defRPr>
            </a:lvl1pPr>
          </a:lstStyle>
          <a:p>
            <a:pPr lvl="0"/>
            <a:r>
              <a:rPr lang="en-US" dirty="0"/>
              <a:t>Descriptor about the statistic will go in this space here and can be up to 3 lines of copy long</a:t>
            </a:r>
          </a:p>
          <a:p>
            <a:pPr lvl="0"/>
            <a:endParaRPr lang="en-US" dirty="0"/>
          </a:p>
        </p:txBody>
      </p:sp>
      <p:sp>
        <p:nvSpPr>
          <p:cNvPr id="58" name="Text Placeholder 49">
            <a:extLst>
              <a:ext uri="{FF2B5EF4-FFF2-40B4-BE49-F238E27FC236}">
                <a16:creationId xmlns:a16="http://schemas.microsoft.com/office/drawing/2014/main" id="{7D161244-F82D-114D-8B6F-0EFFC7845FB1}"/>
              </a:ext>
            </a:extLst>
          </p:cNvPr>
          <p:cNvSpPr>
            <a:spLocks noGrp="1"/>
          </p:cNvSpPr>
          <p:nvPr>
            <p:ph type="body" sz="quarter" idx="30" hasCustomPrompt="1"/>
          </p:nvPr>
        </p:nvSpPr>
        <p:spPr>
          <a:xfrm>
            <a:off x="9622881" y="2903880"/>
            <a:ext cx="1900772" cy="329878"/>
          </a:xfrm>
          <a:prstGeom prst="rect">
            <a:avLst/>
          </a:prstGeom>
        </p:spPr>
        <p:txBody>
          <a:bodyPr/>
          <a:lstStyle>
            <a:lvl1pPr marL="0" indent="0">
              <a:buNone/>
              <a:defRPr sz="2000">
                <a:latin typeface="+mj-lt"/>
              </a:defRPr>
            </a:lvl1pPr>
          </a:lstStyle>
          <a:p>
            <a:pPr lvl="0"/>
            <a:r>
              <a:rPr lang="en-US" dirty="0"/>
              <a:t>XX%</a:t>
            </a:r>
          </a:p>
        </p:txBody>
      </p:sp>
      <p:sp>
        <p:nvSpPr>
          <p:cNvPr id="59" name="Text Placeholder 49">
            <a:extLst>
              <a:ext uri="{FF2B5EF4-FFF2-40B4-BE49-F238E27FC236}">
                <a16:creationId xmlns:a16="http://schemas.microsoft.com/office/drawing/2014/main" id="{BD5A5642-E1E1-E042-98AF-4D0BF3B84BAE}"/>
              </a:ext>
            </a:extLst>
          </p:cNvPr>
          <p:cNvSpPr>
            <a:spLocks noGrp="1"/>
          </p:cNvSpPr>
          <p:nvPr>
            <p:ph type="body" sz="quarter" idx="31" hasCustomPrompt="1"/>
          </p:nvPr>
        </p:nvSpPr>
        <p:spPr>
          <a:xfrm>
            <a:off x="9622881" y="3182159"/>
            <a:ext cx="1900772" cy="512908"/>
          </a:xfrm>
          <a:prstGeom prst="rect">
            <a:avLst/>
          </a:prstGeom>
        </p:spPr>
        <p:txBody>
          <a:bodyPr/>
          <a:lstStyle>
            <a:lvl1pPr marL="0" indent="0">
              <a:lnSpc>
                <a:spcPct val="100000"/>
              </a:lnSpc>
              <a:buNone/>
              <a:defRPr sz="900">
                <a:solidFill>
                  <a:srgbClr val="7F7F7F"/>
                </a:solidFill>
                <a:latin typeface="+mn-lt"/>
              </a:defRPr>
            </a:lvl1pPr>
          </a:lstStyle>
          <a:p>
            <a:pPr lvl="0"/>
            <a:r>
              <a:rPr lang="en-US" dirty="0"/>
              <a:t>Descriptor about the statistic will go in this space here and can be up to 3 lines of copy long</a:t>
            </a:r>
          </a:p>
          <a:p>
            <a:pPr lvl="0"/>
            <a:endParaRPr lang="en-US" dirty="0"/>
          </a:p>
        </p:txBody>
      </p:sp>
      <p:sp>
        <p:nvSpPr>
          <p:cNvPr id="60" name="Text Placeholder 49">
            <a:extLst>
              <a:ext uri="{FF2B5EF4-FFF2-40B4-BE49-F238E27FC236}">
                <a16:creationId xmlns:a16="http://schemas.microsoft.com/office/drawing/2014/main" id="{1D7E6167-D218-4A4D-9AF8-A92DA35ED79F}"/>
              </a:ext>
            </a:extLst>
          </p:cNvPr>
          <p:cNvSpPr>
            <a:spLocks noGrp="1"/>
          </p:cNvSpPr>
          <p:nvPr>
            <p:ph type="body" sz="quarter" idx="32" hasCustomPrompt="1"/>
          </p:nvPr>
        </p:nvSpPr>
        <p:spPr>
          <a:xfrm>
            <a:off x="9622881" y="3756807"/>
            <a:ext cx="1900772" cy="329878"/>
          </a:xfrm>
          <a:prstGeom prst="rect">
            <a:avLst/>
          </a:prstGeom>
        </p:spPr>
        <p:txBody>
          <a:bodyPr/>
          <a:lstStyle>
            <a:lvl1pPr marL="0" indent="0">
              <a:buNone/>
              <a:defRPr sz="2000">
                <a:latin typeface="+mj-lt"/>
              </a:defRPr>
            </a:lvl1pPr>
          </a:lstStyle>
          <a:p>
            <a:pPr lvl="0"/>
            <a:r>
              <a:rPr lang="en-US" dirty="0"/>
              <a:t>$XXM</a:t>
            </a:r>
          </a:p>
        </p:txBody>
      </p:sp>
      <p:sp>
        <p:nvSpPr>
          <p:cNvPr id="61" name="Text Placeholder 49">
            <a:extLst>
              <a:ext uri="{FF2B5EF4-FFF2-40B4-BE49-F238E27FC236}">
                <a16:creationId xmlns:a16="http://schemas.microsoft.com/office/drawing/2014/main" id="{4F7DFE31-96E3-0E4C-9649-DA5EEFE824B3}"/>
              </a:ext>
            </a:extLst>
          </p:cNvPr>
          <p:cNvSpPr>
            <a:spLocks noGrp="1"/>
          </p:cNvSpPr>
          <p:nvPr>
            <p:ph type="body" sz="quarter" idx="33" hasCustomPrompt="1"/>
          </p:nvPr>
        </p:nvSpPr>
        <p:spPr>
          <a:xfrm>
            <a:off x="9622881" y="4035086"/>
            <a:ext cx="1900772" cy="512908"/>
          </a:xfrm>
          <a:prstGeom prst="rect">
            <a:avLst/>
          </a:prstGeom>
        </p:spPr>
        <p:txBody>
          <a:bodyPr/>
          <a:lstStyle>
            <a:lvl1pPr marL="0" indent="0">
              <a:lnSpc>
                <a:spcPct val="100000"/>
              </a:lnSpc>
              <a:buNone/>
              <a:defRPr sz="900">
                <a:solidFill>
                  <a:srgbClr val="7F7F7F"/>
                </a:solidFill>
                <a:latin typeface="+mn-lt"/>
              </a:defRPr>
            </a:lvl1pPr>
          </a:lstStyle>
          <a:p>
            <a:pPr lvl="0"/>
            <a:r>
              <a:rPr lang="en-US" dirty="0"/>
              <a:t>Descriptor about the statistic will go in this space here and can be up to 3 lines of copy long</a:t>
            </a:r>
          </a:p>
          <a:p>
            <a:pPr lvl="0"/>
            <a:endParaRPr lang="en-US" dirty="0"/>
          </a:p>
        </p:txBody>
      </p:sp>
      <p:sp>
        <p:nvSpPr>
          <p:cNvPr id="62" name="Text Placeholder 49">
            <a:extLst>
              <a:ext uri="{FF2B5EF4-FFF2-40B4-BE49-F238E27FC236}">
                <a16:creationId xmlns:a16="http://schemas.microsoft.com/office/drawing/2014/main" id="{6D8821B3-A299-4C47-813A-4F2BD5B0C005}"/>
              </a:ext>
            </a:extLst>
          </p:cNvPr>
          <p:cNvSpPr>
            <a:spLocks noGrp="1"/>
          </p:cNvSpPr>
          <p:nvPr>
            <p:ph type="body" sz="quarter" idx="34" hasCustomPrompt="1"/>
          </p:nvPr>
        </p:nvSpPr>
        <p:spPr>
          <a:xfrm>
            <a:off x="9622881" y="4609735"/>
            <a:ext cx="1900772" cy="329878"/>
          </a:xfrm>
          <a:prstGeom prst="rect">
            <a:avLst/>
          </a:prstGeom>
        </p:spPr>
        <p:txBody>
          <a:bodyPr/>
          <a:lstStyle>
            <a:lvl1pPr marL="0" indent="0">
              <a:buNone/>
              <a:defRPr sz="2000">
                <a:latin typeface="+mj-lt"/>
              </a:defRPr>
            </a:lvl1pPr>
          </a:lstStyle>
          <a:p>
            <a:pPr lvl="0"/>
            <a:r>
              <a:rPr lang="en-US" dirty="0"/>
              <a:t>XXX XXXXX</a:t>
            </a:r>
          </a:p>
        </p:txBody>
      </p:sp>
      <p:sp>
        <p:nvSpPr>
          <p:cNvPr id="63" name="Text Placeholder 49">
            <a:extLst>
              <a:ext uri="{FF2B5EF4-FFF2-40B4-BE49-F238E27FC236}">
                <a16:creationId xmlns:a16="http://schemas.microsoft.com/office/drawing/2014/main" id="{A26C5835-4E0D-4C4C-BA6B-90C94B84531A}"/>
              </a:ext>
            </a:extLst>
          </p:cNvPr>
          <p:cNvSpPr>
            <a:spLocks noGrp="1"/>
          </p:cNvSpPr>
          <p:nvPr>
            <p:ph type="body" sz="quarter" idx="35" hasCustomPrompt="1"/>
          </p:nvPr>
        </p:nvSpPr>
        <p:spPr>
          <a:xfrm>
            <a:off x="9622881" y="4888014"/>
            <a:ext cx="1900772" cy="512908"/>
          </a:xfrm>
          <a:prstGeom prst="rect">
            <a:avLst/>
          </a:prstGeom>
        </p:spPr>
        <p:txBody>
          <a:bodyPr/>
          <a:lstStyle>
            <a:lvl1pPr marL="0" indent="0">
              <a:lnSpc>
                <a:spcPct val="100000"/>
              </a:lnSpc>
              <a:buNone/>
              <a:defRPr sz="900">
                <a:solidFill>
                  <a:srgbClr val="7F7F7F"/>
                </a:solidFill>
                <a:latin typeface="+mn-lt"/>
              </a:defRPr>
            </a:lvl1pPr>
          </a:lstStyle>
          <a:p>
            <a:pPr lvl="0"/>
            <a:r>
              <a:rPr lang="en-US" dirty="0"/>
              <a:t>Descriptor about the statistic will go in this space here and can be up to 3 lines of copy long</a:t>
            </a:r>
          </a:p>
          <a:p>
            <a:pPr lvl="0"/>
            <a:endParaRPr lang="en-US" dirty="0"/>
          </a:p>
        </p:txBody>
      </p:sp>
      <p:sp>
        <p:nvSpPr>
          <p:cNvPr id="64" name="Text Placeholder 49">
            <a:extLst>
              <a:ext uri="{FF2B5EF4-FFF2-40B4-BE49-F238E27FC236}">
                <a16:creationId xmlns:a16="http://schemas.microsoft.com/office/drawing/2014/main" id="{A0A09869-6229-844E-B3CD-95CD4E13B4B2}"/>
              </a:ext>
            </a:extLst>
          </p:cNvPr>
          <p:cNvSpPr>
            <a:spLocks noGrp="1"/>
          </p:cNvSpPr>
          <p:nvPr>
            <p:ph type="body" sz="quarter" idx="36" hasCustomPrompt="1"/>
          </p:nvPr>
        </p:nvSpPr>
        <p:spPr>
          <a:xfrm>
            <a:off x="9622881" y="5462663"/>
            <a:ext cx="1900772" cy="329878"/>
          </a:xfrm>
          <a:prstGeom prst="rect">
            <a:avLst/>
          </a:prstGeom>
        </p:spPr>
        <p:txBody>
          <a:bodyPr/>
          <a:lstStyle>
            <a:lvl1pPr marL="0" indent="0">
              <a:buNone/>
              <a:defRPr sz="2000">
                <a:latin typeface="+mj-lt"/>
              </a:defRPr>
            </a:lvl1pPr>
          </a:lstStyle>
          <a:p>
            <a:pPr lvl="0"/>
            <a:r>
              <a:rPr lang="en-US" dirty="0"/>
              <a:t>XXXK</a:t>
            </a:r>
          </a:p>
        </p:txBody>
      </p:sp>
      <p:sp>
        <p:nvSpPr>
          <p:cNvPr id="65" name="Text Placeholder 49">
            <a:extLst>
              <a:ext uri="{FF2B5EF4-FFF2-40B4-BE49-F238E27FC236}">
                <a16:creationId xmlns:a16="http://schemas.microsoft.com/office/drawing/2014/main" id="{17ECE2E0-7E69-BA4F-8893-082925F1AE49}"/>
              </a:ext>
            </a:extLst>
          </p:cNvPr>
          <p:cNvSpPr>
            <a:spLocks noGrp="1"/>
          </p:cNvSpPr>
          <p:nvPr>
            <p:ph type="body" sz="quarter" idx="37" hasCustomPrompt="1"/>
          </p:nvPr>
        </p:nvSpPr>
        <p:spPr>
          <a:xfrm>
            <a:off x="9622881" y="5740942"/>
            <a:ext cx="1900772" cy="512908"/>
          </a:xfrm>
          <a:prstGeom prst="rect">
            <a:avLst/>
          </a:prstGeom>
        </p:spPr>
        <p:txBody>
          <a:bodyPr/>
          <a:lstStyle>
            <a:lvl1pPr marL="0" indent="0">
              <a:lnSpc>
                <a:spcPct val="100000"/>
              </a:lnSpc>
              <a:buNone/>
              <a:defRPr sz="900">
                <a:solidFill>
                  <a:srgbClr val="7F7F7F"/>
                </a:solidFill>
                <a:latin typeface="+mn-lt"/>
              </a:defRPr>
            </a:lvl1pPr>
          </a:lstStyle>
          <a:p>
            <a:pPr lvl="0"/>
            <a:r>
              <a:rPr lang="en-US" dirty="0"/>
              <a:t>Descriptor about the statistic will go in this space here and can be up to 3 lines of copy long</a:t>
            </a:r>
          </a:p>
          <a:p>
            <a:pPr lvl="0"/>
            <a:endParaRPr lang="en-US" dirty="0"/>
          </a:p>
        </p:txBody>
      </p:sp>
      <p:sp>
        <p:nvSpPr>
          <p:cNvPr id="2" name="Title 1">
            <a:extLst>
              <a:ext uri="{FF2B5EF4-FFF2-40B4-BE49-F238E27FC236}">
                <a16:creationId xmlns:a16="http://schemas.microsoft.com/office/drawing/2014/main" id="{3B039AEF-CC4E-8D4D-AC35-BE6636B16465}"/>
              </a:ext>
            </a:extLst>
          </p:cNvPr>
          <p:cNvSpPr>
            <a:spLocks noGrp="1"/>
          </p:cNvSpPr>
          <p:nvPr>
            <p:ph type="title" hasCustomPrompt="1"/>
          </p:nvPr>
        </p:nvSpPr>
        <p:spPr>
          <a:xfrm>
            <a:off x="5012460" y="458451"/>
            <a:ext cx="6565623" cy="365760"/>
          </a:xfrm>
          <a:prstGeom prst="rect">
            <a:avLst/>
          </a:prstGeom>
        </p:spPr>
        <p:txBody>
          <a:bodyPr/>
          <a:lstStyle>
            <a:lvl1pPr>
              <a:defRPr sz="1800"/>
            </a:lvl1pPr>
          </a:lstStyle>
          <a:p>
            <a:r>
              <a:rPr lang="en-US" dirty="0"/>
              <a:t>HEADLINE HERE</a:t>
            </a:r>
          </a:p>
        </p:txBody>
      </p:sp>
      <p:sp>
        <p:nvSpPr>
          <p:cNvPr id="6" name="Rectangle 5">
            <a:extLst>
              <a:ext uri="{FF2B5EF4-FFF2-40B4-BE49-F238E27FC236}">
                <a16:creationId xmlns:a16="http://schemas.microsoft.com/office/drawing/2014/main" id="{5B216F86-FF08-FE49-BD28-201D217B9600}"/>
              </a:ext>
            </a:extLst>
          </p:cNvPr>
          <p:cNvSpPr/>
          <p:nvPr userDrawn="1"/>
        </p:nvSpPr>
        <p:spPr>
          <a:xfrm>
            <a:off x="0" y="0"/>
            <a:ext cx="4502989" cy="6858000"/>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 Placeholder 43">
            <a:extLst>
              <a:ext uri="{FF2B5EF4-FFF2-40B4-BE49-F238E27FC236}">
                <a16:creationId xmlns:a16="http://schemas.microsoft.com/office/drawing/2014/main" id="{88EC4CE5-2BD8-CE4F-8F6A-0F8C67BA3737}"/>
              </a:ext>
            </a:extLst>
          </p:cNvPr>
          <p:cNvSpPr>
            <a:spLocks noGrp="1"/>
          </p:cNvSpPr>
          <p:nvPr>
            <p:ph type="body" sz="quarter" idx="17" hasCustomPrompt="1"/>
          </p:nvPr>
        </p:nvSpPr>
        <p:spPr>
          <a:xfrm>
            <a:off x="1790232" y="1760360"/>
            <a:ext cx="2089723" cy="457200"/>
          </a:xfrm>
          <a:prstGeom prst="rect">
            <a:avLst/>
          </a:prstGeom>
        </p:spPr>
        <p:txBody>
          <a:bodyPr/>
          <a:lstStyle>
            <a:lvl1pPr marL="0" indent="0">
              <a:lnSpc>
                <a:spcPct val="100000"/>
              </a:lnSpc>
              <a:buFontTx/>
              <a:buNone/>
              <a:defRPr sz="1200" b="0" i="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1pPr>
            <a:lvl2pPr>
              <a:buFontTx/>
              <a:buNone/>
              <a:defRPr/>
            </a:lvl2pPr>
            <a:lvl3pPr>
              <a:buFontTx/>
              <a:buNone/>
              <a:defRPr/>
            </a:lvl3pPr>
            <a:lvl4pPr>
              <a:buFontTx/>
              <a:buNone/>
              <a:defRPr/>
            </a:lvl4pPr>
            <a:lvl5pPr>
              <a:buFontTx/>
              <a:buNone/>
              <a:defRPr/>
            </a:lvl5pPr>
          </a:lstStyle>
          <a:p>
            <a:pPr lvl="0"/>
            <a:r>
              <a:rPr lang="en-US" dirty="0"/>
              <a:t>Descriptor about the statistic here in two lines</a:t>
            </a:r>
          </a:p>
        </p:txBody>
      </p:sp>
      <p:sp>
        <p:nvSpPr>
          <p:cNvPr id="45" name="Text Placeholder 43">
            <a:extLst>
              <a:ext uri="{FF2B5EF4-FFF2-40B4-BE49-F238E27FC236}">
                <a16:creationId xmlns:a16="http://schemas.microsoft.com/office/drawing/2014/main" id="{E7D4662E-E593-9E40-9425-8C37086206C8}"/>
              </a:ext>
            </a:extLst>
          </p:cNvPr>
          <p:cNvSpPr>
            <a:spLocks noGrp="1"/>
          </p:cNvSpPr>
          <p:nvPr>
            <p:ph type="body" sz="quarter" idx="18" hasCustomPrompt="1"/>
          </p:nvPr>
        </p:nvSpPr>
        <p:spPr>
          <a:xfrm>
            <a:off x="1790232" y="2628656"/>
            <a:ext cx="2089723" cy="457200"/>
          </a:xfrm>
          <a:prstGeom prst="rect">
            <a:avLst/>
          </a:prstGeom>
        </p:spPr>
        <p:txBody>
          <a:bodyPr/>
          <a:lstStyle>
            <a:lvl1pPr marL="0" indent="0">
              <a:lnSpc>
                <a:spcPct val="100000"/>
              </a:lnSpc>
              <a:buFontTx/>
              <a:buNone/>
              <a:defRPr sz="1200" b="0" i="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1pPr>
            <a:lvl2pPr>
              <a:buFontTx/>
              <a:buNone/>
              <a:defRPr/>
            </a:lvl2pPr>
            <a:lvl3pPr>
              <a:buFontTx/>
              <a:buNone/>
              <a:defRPr/>
            </a:lvl3pPr>
            <a:lvl4pPr>
              <a:buFontTx/>
              <a:buNone/>
              <a:defRPr/>
            </a:lvl4pPr>
            <a:lvl5pPr>
              <a:buFontTx/>
              <a:buNone/>
              <a:defRPr/>
            </a:lvl5pPr>
          </a:lstStyle>
          <a:p>
            <a:pPr lvl="0"/>
            <a:r>
              <a:rPr lang="en-US" dirty="0"/>
              <a:t>Descriptor about the statistic here in two lines</a:t>
            </a:r>
          </a:p>
        </p:txBody>
      </p:sp>
      <p:sp>
        <p:nvSpPr>
          <p:cNvPr id="46" name="Text Placeholder 43">
            <a:extLst>
              <a:ext uri="{FF2B5EF4-FFF2-40B4-BE49-F238E27FC236}">
                <a16:creationId xmlns:a16="http://schemas.microsoft.com/office/drawing/2014/main" id="{695E2F15-A3BE-5B47-B370-F59B8C4E5F15}"/>
              </a:ext>
            </a:extLst>
          </p:cNvPr>
          <p:cNvSpPr>
            <a:spLocks noGrp="1"/>
          </p:cNvSpPr>
          <p:nvPr>
            <p:ph type="body" sz="quarter" idx="19" hasCustomPrompt="1"/>
          </p:nvPr>
        </p:nvSpPr>
        <p:spPr>
          <a:xfrm>
            <a:off x="1790232" y="3496951"/>
            <a:ext cx="2089723" cy="457200"/>
          </a:xfrm>
          <a:prstGeom prst="rect">
            <a:avLst/>
          </a:prstGeom>
        </p:spPr>
        <p:txBody>
          <a:bodyPr/>
          <a:lstStyle>
            <a:lvl1pPr marL="0" indent="0">
              <a:lnSpc>
                <a:spcPct val="100000"/>
              </a:lnSpc>
              <a:buFontTx/>
              <a:buNone/>
              <a:defRPr sz="1200" b="0" i="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1pPr>
            <a:lvl2pPr>
              <a:buFontTx/>
              <a:buNone/>
              <a:defRPr/>
            </a:lvl2pPr>
            <a:lvl3pPr>
              <a:buFontTx/>
              <a:buNone/>
              <a:defRPr/>
            </a:lvl3pPr>
            <a:lvl4pPr>
              <a:buFontTx/>
              <a:buNone/>
              <a:defRPr/>
            </a:lvl4pPr>
            <a:lvl5pPr>
              <a:buFontTx/>
              <a:buNone/>
              <a:defRPr/>
            </a:lvl5pPr>
          </a:lstStyle>
          <a:p>
            <a:pPr lvl="0"/>
            <a:r>
              <a:rPr lang="en-US" dirty="0"/>
              <a:t>Descriptor about the statistic here in two lines</a:t>
            </a:r>
          </a:p>
        </p:txBody>
      </p:sp>
      <p:sp>
        <p:nvSpPr>
          <p:cNvPr id="47" name="Text Placeholder 43">
            <a:extLst>
              <a:ext uri="{FF2B5EF4-FFF2-40B4-BE49-F238E27FC236}">
                <a16:creationId xmlns:a16="http://schemas.microsoft.com/office/drawing/2014/main" id="{F4C4BE63-6F63-A145-98D8-821E5B633EDC}"/>
              </a:ext>
            </a:extLst>
          </p:cNvPr>
          <p:cNvSpPr>
            <a:spLocks noGrp="1"/>
          </p:cNvSpPr>
          <p:nvPr>
            <p:ph type="body" sz="quarter" idx="20" hasCustomPrompt="1"/>
          </p:nvPr>
        </p:nvSpPr>
        <p:spPr>
          <a:xfrm>
            <a:off x="1790232" y="4365247"/>
            <a:ext cx="2089723" cy="457200"/>
          </a:xfrm>
          <a:prstGeom prst="rect">
            <a:avLst/>
          </a:prstGeom>
        </p:spPr>
        <p:txBody>
          <a:bodyPr/>
          <a:lstStyle>
            <a:lvl1pPr marL="0" indent="0">
              <a:lnSpc>
                <a:spcPct val="100000"/>
              </a:lnSpc>
              <a:buFontTx/>
              <a:buNone/>
              <a:defRPr sz="1200" b="0" i="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1pPr>
            <a:lvl2pPr>
              <a:buFontTx/>
              <a:buNone/>
              <a:defRPr/>
            </a:lvl2pPr>
            <a:lvl3pPr>
              <a:buFontTx/>
              <a:buNone/>
              <a:defRPr/>
            </a:lvl3pPr>
            <a:lvl4pPr>
              <a:buFontTx/>
              <a:buNone/>
              <a:defRPr/>
            </a:lvl4pPr>
            <a:lvl5pPr>
              <a:buFontTx/>
              <a:buNone/>
              <a:defRPr/>
            </a:lvl5pPr>
          </a:lstStyle>
          <a:p>
            <a:pPr lvl="0"/>
            <a:r>
              <a:rPr lang="en-US" dirty="0"/>
              <a:t>Descriptor about the statistic here in two lines</a:t>
            </a:r>
          </a:p>
        </p:txBody>
      </p:sp>
      <p:sp>
        <p:nvSpPr>
          <p:cNvPr id="48" name="Text Placeholder 43">
            <a:extLst>
              <a:ext uri="{FF2B5EF4-FFF2-40B4-BE49-F238E27FC236}">
                <a16:creationId xmlns:a16="http://schemas.microsoft.com/office/drawing/2014/main" id="{33C24460-D761-4645-9652-5BB1289FC0FB}"/>
              </a:ext>
            </a:extLst>
          </p:cNvPr>
          <p:cNvSpPr>
            <a:spLocks noGrp="1"/>
          </p:cNvSpPr>
          <p:nvPr>
            <p:ph type="body" sz="quarter" idx="21" hasCustomPrompt="1"/>
          </p:nvPr>
        </p:nvSpPr>
        <p:spPr>
          <a:xfrm>
            <a:off x="1790232" y="5233543"/>
            <a:ext cx="2089723" cy="457200"/>
          </a:xfrm>
          <a:prstGeom prst="rect">
            <a:avLst/>
          </a:prstGeom>
        </p:spPr>
        <p:txBody>
          <a:bodyPr/>
          <a:lstStyle>
            <a:lvl1pPr marL="0" indent="0">
              <a:lnSpc>
                <a:spcPct val="100000"/>
              </a:lnSpc>
              <a:buFontTx/>
              <a:buNone/>
              <a:defRPr sz="1200" b="0" i="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1pPr>
            <a:lvl2pPr>
              <a:buFontTx/>
              <a:buNone/>
              <a:defRPr/>
            </a:lvl2pPr>
            <a:lvl3pPr>
              <a:buFontTx/>
              <a:buNone/>
              <a:defRPr/>
            </a:lvl3pPr>
            <a:lvl4pPr>
              <a:buFontTx/>
              <a:buNone/>
              <a:defRPr/>
            </a:lvl4pPr>
            <a:lvl5pPr>
              <a:buFontTx/>
              <a:buNone/>
              <a:defRPr/>
            </a:lvl5pPr>
          </a:lstStyle>
          <a:p>
            <a:pPr lvl="0"/>
            <a:r>
              <a:rPr lang="en-US" dirty="0"/>
              <a:t>Descriptor about the statistic here in two lines</a:t>
            </a:r>
          </a:p>
        </p:txBody>
      </p:sp>
      <p:sp>
        <p:nvSpPr>
          <p:cNvPr id="36" name="Text Placeholder 35">
            <a:extLst>
              <a:ext uri="{FF2B5EF4-FFF2-40B4-BE49-F238E27FC236}">
                <a16:creationId xmlns:a16="http://schemas.microsoft.com/office/drawing/2014/main" id="{6E9B7C7B-2A62-6840-A8C2-6480CF760378}"/>
              </a:ext>
            </a:extLst>
          </p:cNvPr>
          <p:cNvSpPr>
            <a:spLocks noGrp="1"/>
          </p:cNvSpPr>
          <p:nvPr>
            <p:ph type="body" sz="quarter" idx="10" hasCustomPrompt="1"/>
          </p:nvPr>
        </p:nvSpPr>
        <p:spPr>
          <a:xfrm>
            <a:off x="488016" y="447721"/>
            <a:ext cx="3415061" cy="548640"/>
          </a:xfrm>
          <a:prstGeom prst="rect">
            <a:avLst/>
          </a:prstGeom>
        </p:spPr>
        <p:txBody>
          <a:bodyPr/>
          <a:lstStyle>
            <a:lvl1pPr marL="0" indent="0">
              <a:buNone/>
              <a:defRPr sz="3200">
                <a:solidFill>
                  <a:schemeClr val="bg1"/>
                </a:solidFill>
                <a:latin typeface="+mj-lt"/>
              </a:defRPr>
            </a:lvl1pPr>
            <a:lvl2pPr indent="0">
              <a:buNone/>
              <a:defRPr/>
            </a:lvl2pPr>
            <a:lvl3pPr indent="0">
              <a:buNone/>
              <a:defRPr/>
            </a:lvl3pPr>
            <a:lvl4pPr indent="0">
              <a:buNone/>
              <a:defRPr/>
            </a:lvl4pPr>
            <a:lvl5pPr indent="0">
              <a:buNone/>
              <a:defRPr/>
            </a:lvl5pPr>
          </a:lstStyle>
          <a:p>
            <a:pPr lvl="0"/>
            <a:r>
              <a:rPr lang="en-US" dirty="0"/>
              <a:t>By The Numbers</a:t>
            </a:r>
          </a:p>
        </p:txBody>
      </p:sp>
      <p:sp>
        <p:nvSpPr>
          <p:cNvPr id="37" name="Text Placeholder 35">
            <a:extLst>
              <a:ext uri="{FF2B5EF4-FFF2-40B4-BE49-F238E27FC236}">
                <a16:creationId xmlns:a16="http://schemas.microsoft.com/office/drawing/2014/main" id="{5EA20D16-797C-0F48-8320-3C577D9FE66F}"/>
              </a:ext>
            </a:extLst>
          </p:cNvPr>
          <p:cNvSpPr>
            <a:spLocks noGrp="1"/>
          </p:cNvSpPr>
          <p:nvPr>
            <p:ph type="body" sz="quarter" idx="11" hasCustomPrompt="1"/>
          </p:nvPr>
        </p:nvSpPr>
        <p:spPr>
          <a:xfrm>
            <a:off x="518752" y="1134119"/>
            <a:ext cx="3384325" cy="274320"/>
          </a:xfrm>
          <a:prstGeom prst="rect">
            <a:avLst/>
          </a:prstGeom>
        </p:spPr>
        <p:txBody>
          <a:bodyPr/>
          <a:lstStyle>
            <a:lvl1pPr marL="0" indent="0">
              <a:buNone/>
              <a:defRPr sz="1800">
                <a:solidFill>
                  <a:schemeClr val="bg1"/>
                </a:solidFill>
                <a:latin typeface="+mj-lt"/>
              </a:defRPr>
            </a:lvl1pPr>
            <a:lvl2pPr indent="0">
              <a:buNone/>
              <a:defRPr/>
            </a:lvl2pPr>
            <a:lvl3pPr indent="0">
              <a:buNone/>
              <a:defRPr/>
            </a:lvl3pPr>
            <a:lvl4pPr indent="0">
              <a:buNone/>
              <a:defRPr/>
            </a:lvl4pPr>
            <a:lvl5pPr indent="0">
              <a:buNone/>
              <a:defRPr/>
            </a:lvl5pPr>
          </a:lstStyle>
          <a:p>
            <a:pPr lvl="0"/>
            <a:r>
              <a:rPr lang="en-US" dirty="0"/>
              <a:t>HEADLINE HERE</a:t>
            </a:r>
          </a:p>
        </p:txBody>
      </p:sp>
      <p:sp>
        <p:nvSpPr>
          <p:cNvPr id="38" name="Text Placeholder 35">
            <a:extLst>
              <a:ext uri="{FF2B5EF4-FFF2-40B4-BE49-F238E27FC236}">
                <a16:creationId xmlns:a16="http://schemas.microsoft.com/office/drawing/2014/main" id="{605591DD-AC36-8648-B875-66E149E3417B}"/>
              </a:ext>
            </a:extLst>
          </p:cNvPr>
          <p:cNvSpPr>
            <a:spLocks noGrp="1"/>
          </p:cNvSpPr>
          <p:nvPr>
            <p:ph type="body" sz="quarter" idx="12" hasCustomPrompt="1"/>
          </p:nvPr>
        </p:nvSpPr>
        <p:spPr>
          <a:xfrm>
            <a:off x="418860" y="1751008"/>
            <a:ext cx="1463040" cy="457200"/>
          </a:xfrm>
          <a:prstGeom prst="rect">
            <a:avLst/>
          </a:prstGeom>
        </p:spPr>
        <p:txBody>
          <a:bodyPr/>
          <a:lstStyle>
            <a:lvl1pPr marL="0" indent="0" algn="r">
              <a:buNone/>
              <a:defRPr sz="3200">
                <a:solidFill>
                  <a:srgbClr val="BBD9F2"/>
                </a:solidFill>
                <a:latin typeface="+mj-lt"/>
              </a:defRPr>
            </a:lvl1pPr>
            <a:lvl2pPr indent="0">
              <a:buNone/>
              <a:defRPr/>
            </a:lvl2pPr>
            <a:lvl3pPr indent="0">
              <a:buNone/>
              <a:defRPr/>
            </a:lvl3pPr>
            <a:lvl4pPr indent="0">
              <a:buNone/>
              <a:defRPr/>
            </a:lvl4pPr>
            <a:lvl5pPr indent="0">
              <a:buNone/>
              <a:defRPr/>
            </a:lvl5pPr>
          </a:lstStyle>
          <a:p>
            <a:pPr lvl="0"/>
            <a:r>
              <a:rPr lang="en-US" dirty="0"/>
              <a:t>$250K</a:t>
            </a:r>
          </a:p>
        </p:txBody>
      </p:sp>
      <p:sp>
        <p:nvSpPr>
          <p:cNvPr id="39" name="Text Placeholder 35">
            <a:extLst>
              <a:ext uri="{FF2B5EF4-FFF2-40B4-BE49-F238E27FC236}">
                <a16:creationId xmlns:a16="http://schemas.microsoft.com/office/drawing/2014/main" id="{5BF927B5-3795-AE40-BA18-C72E21691745}"/>
              </a:ext>
            </a:extLst>
          </p:cNvPr>
          <p:cNvSpPr>
            <a:spLocks noGrp="1"/>
          </p:cNvSpPr>
          <p:nvPr>
            <p:ph type="body" sz="quarter" idx="13" hasCustomPrompt="1"/>
          </p:nvPr>
        </p:nvSpPr>
        <p:spPr>
          <a:xfrm>
            <a:off x="418860" y="2619303"/>
            <a:ext cx="1463040" cy="457200"/>
          </a:xfrm>
          <a:prstGeom prst="rect">
            <a:avLst/>
          </a:prstGeom>
        </p:spPr>
        <p:txBody>
          <a:bodyPr/>
          <a:lstStyle>
            <a:lvl1pPr marL="0" indent="0" algn="r">
              <a:buNone/>
              <a:defRPr sz="3200">
                <a:solidFill>
                  <a:srgbClr val="BBD9F2"/>
                </a:solidFill>
                <a:latin typeface="+mj-lt"/>
              </a:defRPr>
            </a:lvl1pPr>
            <a:lvl2pPr indent="0">
              <a:buNone/>
              <a:defRPr/>
            </a:lvl2pPr>
            <a:lvl3pPr indent="0">
              <a:buNone/>
              <a:defRPr/>
            </a:lvl3pPr>
            <a:lvl4pPr indent="0">
              <a:buNone/>
              <a:defRPr/>
            </a:lvl4pPr>
            <a:lvl5pPr indent="0">
              <a:buNone/>
              <a:defRPr/>
            </a:lvl5pPr>
          </a:lstStyle>
          <a:p>
            <a:pPr lvl="0"/>
            <a:r>
              <a:rPr lang="en-US" dirty="0"/>
              <a:t>$87K</a:t>
            </a:r>
          </a:p>
        </p:txBody>
      </p:sp>
      <p:sp>
        <p:nvSpPr>
          <p:cNvPr id="40" name="Text Placeholder 35">
            <a:extLst>
              <a:ext uri="{FF2B5EF4-FFF2-40B4-BE49-F238E27FC236}">
                <a16:creationId xmlns:a16="http://schemas.microsoft.com/office/drawing/2014/main" id="{D42C4CF9-226A-3042-A228-AA9DD57B8E1F}"/>
              </a:ext>
            </a:extLst>
          </p:cNvPr>
          <p:cNvSpPr>
            <a:spLocks noGrp="1"/>
          </p:cNvSpPr>
          <p:nvPr>
            <p:ph type="body" sz="quarter" idx="14" hasCustomPrompt="1"/>
          </p:nvPr>
        </p:nvSpPr>
        <p:spPr>
          <a:xfrm>
            <a:off x="418860" y="3487598"/>
            <a:ext cx="1463040" cy="457200"/>
          </a:xfrm>
          <a:prstGeom prst="rect">
            <a:avLst/>
          </a:prstGeom>
        </p:spPr>
        <p:txBody>
          <a:bodyPr/>
          <a:lstStyle>
            <a:lvl1pPr marL="0" indent="0" algn="r">
              <a:buNone/>
              <a:defRPr sz="3200">
                <a:solidFill>
                  <a:srgbClr val="BBD9F2"/>
                </a:solidFill>
                <a:latin typeface="+mj-lt"/>
              </a:defRPr>
            </a:lvl1pPr>
            <a:lvl2pPr indent="0">
              <a:buNone/>
              <a:defRPr/>
            </a:lvl2pPr>
            <a:lvl3pPr indent="0">
              <a:buNone/>
              <a:defRPr/>
            </a:lvl3pPr>
            <a:lvl4pPr indent="0">
              <a:buNone/>
              <a:defRPr/>
            </a:lvl4pPr>
            <a:lvl5pPr indent="0">
              <a:buNone/>
              <a:defRPr/>
            </a:lvl5pPr>
          </a:lstStyle>
          <a:p>
            <a:pPr lvl="0"/>
            <a:r>
              <a:rPr lang="en-US" dirty="0"/>
              <a:t>$24K</a:t>
            </a:r>
          </a:p>
        </p:txBody>
      </p:sp>
      <p:sp>
        <p:nvSpPr>
          <p:cNvPr id="41" name="Text Placeholder 35">
            <a:extLst>
              <a:ext uri="{FF2B5EF4-FFF2-40B4-BE49-F238E27FC236}">
                <a16:creationId xmlns:a16="http://schemas.microsoft.com/office/drawing/2014/main" id="{8FB67E48-90A1-EB41-AF82-C598D3C37460}"/>
              </a:ext>
            </a:extLst>
          </p:cNvPr>
          <p:cNvSpPr>
            <a:spLocks noGrp="1"/>
          </p:cNvSpPr>
          <p:nvPr>
            <p:ph type="body" sz="quarter" idx="15" hasCustomPrompt="1"/>
          </p:nvPr>
        </p:nvSpPr>
        <p:spPr>
          <a:xfrm>
            <a:off x="418860" y="4348210"/>
            <a:ext cx="1463040" cy="457200"/>
          </a:xfrm>
          <a:prstGeom prst="rect">
            <a:avLst/>
          </a:prstGeom>
        </p:spPr>
        <p:txBody>
          <a:bodyPr/>
          <a:lstStyle>
            <a:lvl1pPr marL="0" indent="0" algn="r">
              <a:buNone/>
              <a:defRPr sz="3200">
                <a:solidFill>
                  <a:srgbClr val="BBD9F2"/>
                </a:solidFill>
                <a:latin typeface="+mj-lt"/>
              </a:defRPr>
            </a:lvl1pPr>
            <a:lvl2pPr indent="0">
              <a:buNone/>
              <a:defRPr/>
            </a:lvl2pPr>
            <a:lvl3pPr indent="0">
              <a:buNone/>
              <a:defRPr/>
            </a:lvl3pPr>
            <a:lvl4pPr indent="0">
              <a:buNone/>
              <a:defRPr/>
            </a:lvl4pPr>
            <a:lvl5pPr indent="0">
              <a:buNone/>
              <a:defRPr/>
            </a:lvl5pPr>
          </a:lstStyle>
          <a:p>
            <a:pPr lvl="0"/>
            <a:r>
              <a:rPr lang="en-US" dirty="0"/>
              <a:t>$21K</a:t>
            </a:r>
          </a:p>
        </p:txBody>
      </p:sp>
      <p:sp>
        <p:nvSpPr>
          <p:cNvPr id="42" name="Text Placeholder 35">
            <a:extLst>
              <a:ext uri="{FF2B5EF4-FFF2-40B4-BE49-F238E27FC236}">
                <a16:creationId xmlns:a16="http://schemas.microsoft.com/office/drawing/2014/main" id="{D3948B05-738F-6A40-8DCB-A37B4B07BF29}"/>
              </a:ext>
            </a:extLst>
          </p:cNvPr>
          <p:cNvSpPr>
            <a:spLocks noGrp="1"/>
          </p:cNvSpPr>
          <p:nvPr>
            <p:ph type="body" sz="quarter" idx="16" hasCustomPrompt="1"/>
          </p:nvPr>
        </p:nvSpPr>
        <p:spPr>
          <a:xfrm>
            <a:off x="418860" y="5224190"/>
            <a:ext cx="1463040" cy="457200"/>
          </a:xfrm>
          <a:prstGeom prst="rect">
            <a:avLst/>
          </a:prstGeom>
        </p:spPr>
        <p:txBody>
          <a:bodyPr/>
          <a:lstStyle>
            <a:lvl1pPr marL="0" indent="0" algn="r">
              <a:buNone/>
              <a:defRPr sz="3200">
                <a:solidFill>
                  <a:srgbClr val="BBD9F2"/>
                </a:solidFill>
                <a:latin typeface="+mj-lt"/>
              </a:defRPr>
            </a:lvl1pPr>
            <a:lvl2pPr indent="0">
              <a:buNone/>
              <a:defRPr/>
            </a:lvl2pPr>
            <a:lvl3pPr indent="0">
              <a:buNone/>
              <a:defRPr/>
            </a:lvl3pPr>
            <a:lvl4pPr indent="0">
              <a:buNone/>
              <a:defRPr/>
            </a:lvl4pPr>
            <a:lvl5pPr indent="0">
              <a:buNone/>
              <a:defRPr/>
            </a:lvl5pPr>
          </a:lstStyle>
          <a:p>
            <a:pPr lvl="0"/>
            <a:r>
              <a:rPr lang="en-US" dirty="0"/>
              <a:t>23</a:t>
            </a:r>
          </a:p>
        </p:txBody>
      </p:sp>
      <p:pic>
        <p:nvPicPr>
          <p:cNvPr id="3" name="Picture 2" descr="A dog lying on a bed&#10;&#10;Description automatically generated">
            <a:extLst>
              <a:ext uri="{FF2B5EF4-FFF2-40B4-BE49-F238E27FC236}">
                <a16:creationId xmlns:a16="http://schemas.microsoft.com/office/drawing/2014/main" id="{54093E37-B25B-414D-9CA2-7C79556506F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124492" y="865305"/>
            <a:ext cx="3181039" cy="1759127"/>
          </a:xfrm>
          <a:prstGeom prst="rect">
            <a:avLst/>
          </a:prstGeom>
        </p:spPr>
      </p:pic>
      <p:pic>
        <p:nvPicPr>
          <p:cNvPr id="4" name="Picture 3" descr="A person holding a cat&#10;&#10;Description automatically generated">
            <a:extLst>
              <a:ext uri="{FF2B5EF4-FFF2-40B4-BE49-F238E27FC236}">
                <a16:creationId xmlns:a16="http://schemas.microsoft.com/office/drawing/2014/main" id="{07B93F0B-B9E5-BA47-929C-297F0B8D1E2D}"/>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8402129" y="858984"/>
            <a:ext cx="3175954" cy="1757696"/>
          </a:xfrm>
          <a:prstGeom prst="rect">
            <a:avLst/>
          </a:prstGeom>
        </p:spPr>
      </p:pic>
      <p:pic>
        <p:nvPicPr>
          <p:cNvPr id="7" name="Picture 6">
            <a:extLst>
              <a:ext uri="{FF2B5EF4-FFF2-40B4-BE49-F238E27FC236}">
                <a16:creationId xmlns:a16="http://schemas.microsoft.com/office/drawing/2014/main" id="{D1A50BEF-32F6-EA4C-8CB3-7B03782DA04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165205" y="6434693"/>
            <a:ext cx="684549" cy="201168"/>
          </a:xfrm>
          <a:prstGeom prst="rect">
            <a:avLst/>
          </a:prstGeom>
        </p:spPr>
      </p:pic>
      <p:sp>
        <p:nvSpPr>
          <p:cNvPr id="8" name="Slide Number Placeholder 5">
            <a:extLst>
              <a:ext uri="{FF2B5EF4-FFF2-40B4-BE49-F238E27FC236}">
                <a16:creationId xmlns:a16="http://schemas.microsoft.com/office/drawing/2014/main" id="{BAA2320E-F8FE-7D4B-9E39-49AED006279B}"/>
              </a:ext>
            </a:extLst>
          </p:cNvPr>
          <p:cNvSpPr txBox="1">
            <a:spLocks/>
          </p:cNvSpPr>
          <p:nvPr userDrawn="1"/>
        </p:nvSpPr>
        <p:spPr>
          <a:xfrm>
            <a:off x="10279737" y="6396864"/>
            <a:ext cx="722630" cy="2768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D5050C-AA03-7C4B-BAB2-B82E960585A0}" type="slidenum">
              <a:rPr lang="en-US" smtClean="0">
                <a:solidFill>
                  <a:srgbClr val="1148C2"/>
                </a:solidFill>
              </a:rPr>
              <a:pPr/>
              <a:t>‹#›</a:t>
            </a:fld>
            <a:endParaRPr lang="en-US" dirty="0">
              <a:solidFill>
                <a:srgbClr val="1148C2"/>
              </a:solidFill>
            </a:endParaRPr>
          </a:p>
        </p:txBody>
      </p:sp>
      <p:cxnSp>
        <p:nvCxnSpPr>
          <p:cNvPr id="9" name="Straight Connector 8">
            <a:extLst>
              <a:ext uri="{FF2B5EF4-FFF2-40B4-BE49-F238E27FC236}">
                <a16:creationId xmlns:a16="http://schemas.microsoft.com/office/drawing/2014/main" id="{5B4AEB69-806A-3747-BC95-037BA008A676}"/>
              </a:ext>
            </a:extLst>
          </p:cNvPr>
          <p:cNvCxnSpPr>
            <a:cxnSpLocks/>
          </p:cNvCxnSpPr>
          <p:nvPr userDrawn="1"/>
        </p:nvCxnSpPr>
        <p:spPr>
          <a:xfrm>
            <a:off x="11023374" y="6470650"/>
            <a:ext cx="0" cy="139700"/>
          </a:xfrm>
          <a:prstGeom prst="line">
            <a:avLst/>
          </a:prstGeom>
          <a:ln w="12700">
            <a:solidFill>
              <a:srgbClr val="1148C2"/>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95066EA8-8F43-B245-8F08-8403F6613467}"/>
              </a:ext>
            </a:extLst>
          </p:cNvPr>
          <p:cNvGrpSpPr/>
          <p:nvPr userDrawn="1"/>
        </p:nvGrpSpPr>
        <p:grpSpPr>
          <a:xfrm>
            <a:off x="613917" y="1551561"/>
            <a:ext cx="3273722" cy="4340280"/>
            <a:chOff x="613916" y="1551561"/>
            <a:chExt cx="3751050" cy="4340280"/>
          </a:xfrm>
        </p:grpSpPr>
        <p:cxnSp>
          <p:nvCxnSpPr>
            <p:cNvPr id="23" name="Straight Connector 22">
              <a:extLst>
                <a:ext uri="{FF2B5EF4-FFF2-40B4-BE49-F238E27FC236}">
                  <a16:creationId xmlns:a16="http://schemas.microsoft.com/office/drawing/2014/main" id="{AEFD3A92-3A03-014D-BD77-526F1C6BF791}"/>
                </a:ext>
              </a:extLst>
            </p:cNvPr>
            <p:cNvCxnSpPr/>
            <p:nvPr/>
          </p:nvCxnSpPr>
          <p:spPr>
            <a:xfrm>
              <a:off x="613916" y="1551561"/>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CD179EB-FCF2-5D48-84C6-D79BD982A135}"/>
                </a:ext>
              </a:extLst>
            </p:cNvPr>
            <p:cNvCxnSpPr/>
            <p:nvPr/>
          </p:nvCxnSpPr>
          <p:spPr>
            <a:xfrm>
              <a:off x="613916" y="2421147"/>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9679602-3664-9F4D-A752-7A3CC3A7CA0B}"/>
                </a:ext>
              </a:extLst>
            </p:cNvPr>
            <p:cNvCxnSpPr/>
            <p:nvPr/>
          </p:nvCxnSpPr>
          <p:spPr>
            <a:xfrm>
              <a:off x="613916" y="3288102"/>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3D009EA-07D2-8945-81A7-1CC065D3468C}"/>
                </a:ext>
              </a:extLst>
            </p:cNvPr>
            <p:cNvCxnSpPr/>
            <p:nvPr/>
          </p:nvCxnSpPr>
          <p:spPr>
            <a:xfrm>
              <a:off x="613916" y="4156494"/>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292CEFA-8B8A-8B48-91D1-626D332F3E95}"/>
                </a:ext>
              </a:extLst>
            </p:cNvPr>
            <p:cNvCxnSpPr/>
            <p:nvPr/>
          </p:nvCxnSpPr>
          <p:spPr>
            <a:xfrm>
              <a:off x="613916" y="5023449"/>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3AEC495-4795-E249-A98C-93A8120260CF}"/>
                </a:ext>
              </a:extLst>
            </p:cNvPr>
            <p:cNvCxnSpPr/>
            <p:nvPr/>
          </p:nvCxnSpPr>
          <p:spPr>
            <a:xfrm>
              <a:off x="613916" y="5891841"/>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9" name="Text Placeholder 49">
            <a:extLst>
              <a:ext uri="{FF2B5EF4-FFF2-40B4-BE49-F238E27FC236}">
                <a16:creationId xmlns:a16="http://schemas.microsoft.com/office/drawing/2014/main" id="{F1C05772-7111-2F4C-8737-90CD83227627}"/>
              </a:ext>
            </a:extLst>
          </p:cNvPr>
          <p:cNvSpPr>
            <a:spLocks noGrp="1"/>
          </p:cNvSpPr>
          <p:nvPr>
            <p:ph type="body" sz="quarter" idx="40" hasCustomPrompt="1"/>
          </p:nvPr>
        </p:nvSpPr>
        <p:spPr>
          <a:xfrm>
            <a:off x="7554541" y="4433096"/>
            <a:ext cx="1466722" cy="226279"/>
          </a:xfrm>
          <a:prstGeom prst="rect">
            <a:avLst/>
          </a:prstGeom>
        </p:spPr>
        <p:txBody>
          <a:bodyPr/>
          <a:lstStyle>
            <a:lvl1pPr marL="0" indent="0" algn="ctr">
              <a:buNone/>
              <a:defRPr sz="900">
                <a:latin typeface="+mj-lt"/>
              </a:defRPr>
            </a:lvl1pPr>
          </a:lstStyle>
          <a:p>
            <a:pPr lvl="0"/>
            <a:r>
              <a:rPr lang="en-US" dirty="0"/>
              <a:t>XXXM</a:t>
            </a:r>
          </a:p>
        </p:txBody>
      </p:sp>
      <p:sp>
        <p:nvSpPr>
          <p:cNvPr id="70" name="Text Placeholder 49">
            <a:extLst>
              <a:ext uri="{FF2B5EF4-FFF2-40B4-BE49-F238E27FC236}">
                <a16:creationId xmlns:a16="http://schemas.microsoft.com/office/drawing/2014/main" id="{8EDC9AFC-9615-DD42-89C6-FA92C714246B}"/>
              </a:ext>
            </a:extLst>
          </p:cNvPr>
          <p:cNvSpPr>
            <a:spLocks noGrp="1"/>
          </p:cNvSpPr>
          <p:nvPr>
            <p:ph type="body" sz="quarter" idx="41" hasCustomPrompt="1"/>
          </p:nvPr>
        </p:nvSpPr>
        <p:spPr>
          <a:xfrm>
            <a:off x="7554541" y="4560231"/>
            <a:ext cx="1466722" cy="373620"/>
          </a:xfrm>
          <a:prstGeom prst="rect">
            <a:avLst/>
          </a:prstGeom>
        </p:spPr>
        <p:txBody>
          <a:bodyPr/>
          <a:lstStyle>
            <a:lvl1pPr marL="0" indent="0" algn="ctr">
              <a:lnSpc>
                <a:spcPct val="100000"/>
              </a:lnSpc>
              <a:buNone/>
              <a:defRPr sz="900">
                <a:solidFill>
                  <a:srgbClr val="7F7F7F"/>
                </a:solidFill>
                <a:latin typeface="+mn-lt"/>
              </a:defRPr>
            </a:lvl1pPr>
          </a:lstStyle>
          <a:p>
            <a:pPr lvl="0"/>
            <a:r>
              <a:rPr lang="en-US" dirty="0"/>
              <a:t>Category Here and Here As Needed</a:t>
            </a:r>
          </a:p>
        </p:txBody>
      </p:sp>
      <p:sp>
        <p:nvSpPr>
          <p:cNvPr id="71" name="Text Placeholder 49">
            <a:extLst>
              <a:ext uri="{FF2B5EF4-FFF2-40B4-BE49-F238E27FC236}">
                <a16:creationId xmlns:a16="http://schemas.microsoft.com/office/drawing/2014/main" id="{8EC2F73C-B9AC-EF46-B80F-A5C0AB09D7A7}"/>
              </a:ext>
            </a:extLst>
          </p:cNvPr>
          <p:cNvSpPr>
            <a:spLocks noGrp="1"/>
          </p:cNvSpPr>
          <p:nvPr>
            <p:ph type="body" sz="quarter" idx="42" hasCustomPrompt="1"/>
          </p:nvPr>
        </p:nvSpPr>
        <p:spPr>
          <a:xfrm>
            <a:off x="7554541" y="4986346"/>
            <a:ext cx="1466722" cy="226279"/>
          </a:xfrm>
          <a:prstGeom prst="rect">
            <a:avLst/>
          </a:prstGeom>
        </p:spPr>
        <p:txBody>
          <a:bodyPr/>
          <a:lstStyle>
            <a:lvl1pPr marL="0" indent="0" algn="ctr">
              <a:buNone/>
              <a:defRPr sz="900">
                <a:latin typeface="+mj-lt"/>
              </a:defRPr>
            </a:lvl1pPr>
          </a:lstStyle>
          <a:p>
            <a:pPr lvl="0"/>
            <a:r>
              <a:rPr lang="en-US" dirty="0"/>
              <a:t>XXXM</a:t>
            </a:r>
          </a:p>
        </p:txBody>
      </p:sp>
      <p:sp>
        <p:nvSpPr>
          <p:cNvPr id="72" name="Text Placeholder 49">
            <a:extLst>
              <a:ext uri="{FF2B5EF4-FFF2-40B4-BE49-F238E27FC236}">
                <a16:creationId xmlns:a16="http://schemas.microsoft.com/office/drawing/2014/main" id="{332D3970-3E25-6C49-94C7-F5A91AE737D4}"/>
              </a:ext>
            </a:extLst>
          </p:cNvPr>
          <p:cNvSpPr>
            <a:spLocks noGrp="1"/>
          </p:cNvSpPr>
          <p:nvPr>
            <p:ph type="body" sz="quarter" idx="43" hasCustomPrompt="1"/>
          </p:nvPr>
        </p:nvSpPr>
        <p:spPr>
          <a:xfrm>
            <a:off x="7554541" y="5113481"/>
            <a:ext cx="1466722" cy="373620"/>
          </a:xfrm>
          <a:prstGeom prst="rect">
            <a:avLst/>
          </a:prstGeom>
        </p:spPr>
        <p:txBody>
          <a:bodyPr/>
          <a:lstStyle>
            <a:lvl1pPr marL="0" indent="0" algn="ctr">
              <a:lnSpc>
                <a:spcPct val="100000"/>
              </a:lnSpc>
              <a:buNone/>
              <a:defRPr sz="900">
                <a:solidFill>
                  <a:srgbClr val="7F7F7F"/>
                </a:solidFill>
                <a:latin typeface="+mn-lt"/>
              </a:defRPr>
            </a:lvl1pPr>
          </a:lstStyle>
          <a:p>
            <a:pPr lvl="0"/>
            <a:r>
              <a:rPr lang="en-US" dirty="0"/>
              <a:t>Category Here and Here As Needed</a:t>
            </a:r>
          </a:p>
        </p:txBody>
      </p:sp>
      <p:sp>
        <p:nvSpPr>
          <p:cNvPr id="73" name="Text Placeholder 49">
            <a:extLst>
              <a:ext uri="{FF2B5EF4-FFF2-40B4-BE49-F238E27FC236}">
                <a16:creationId xmlns:a16="http://schemas.microsoft.com/office/drawing/2014/main" id="{E0276DCA-EF96-AC4C-9CB2-3AB8E4A42935}"/>
              </a:ext>
            </a:extLst>
          </p:cNvPr>
          <p:cNvSpPr>
            <a:spLocks noGrp="1"/>
          </p:cNvSpPr>
          <p:nvPr>
            <p:ph type="body" sz="quarter" idx="44" hasCustomPrompt="1"/>
          </p:nvPr>
        </p:nvSpPr>
        <p:spPr>
          <a:xfrm>
            <a:off x="7554541" y="5531912"/>
            <a:ext cx="1466722" cy="226279"/>
          </a:xfrm>
          <a:prstGeom prst="rect">
            <a:avLst/>
          </a:prstGeom>
        </p:spPr>
        <p:txBody>
          <a:bodyPr/>
          <a:lstStyle>
            <a:lvl1pPr marL="0" indent="0" algn="ctr">
              <a:buNone/>
              <a:defRPr sz="900">
                <a:latin typeface="+mj-lt"/>
              </a:defRPr>
            </a:lvl1pPr>
          </a:lstStyle>
          <a:p>
            <a:pPr lvl="0"/>
            <a:r>
              <a:rPr lang="en-US" dirty="0"/>
              <a:t>XXXM</a:t>
            </a:r>
          </a:p>
        </p:txBody>
      </p:sp>
      <p:sp>
        <p:nvSpPr>
          <p:cNvPr id="74" name="Text Placeholder 49">
            <a:extLst>
              <a:ext uri="{FF2B5EF4-FFF2-40B4-BE49-F238E27FC236}">
                <a16:creationId xmlns:a16="http://schemas.microsoft.com/office/drawing/2014/main" id="{601321DE-CC01-8441-8411-13718405B05E}"/>
              </a:ext>
            </a:extLst>
          </p:cNvPr>
          <p:cNvSpPr>
            <a:spLocks noGrp="1"/>
          </p:cNvSpPr>
          <p:nvPr>
            <p:ph type="body" sz="quarter" idx="45" hasCustomPrompt="1"/>
          </p:nvPr>
        </p:nvSpPr>
        <p:spPr>
          <a:xfrm>
            <a:off x="7554541" y="5659047"/>
            <a:ext cx="1466722" cy="373620"/>
          </a:xfrm>
          <a:prstGeom prst="rect">
            <a:avLst/>
          </a:prstGeom>
        </p:spPr>
        <p:txBody>
          <a:bodyPr/>
          <a:lstStyle>
            <a:lvl1pPr marL="0" indent="0" algn="ctr">
              <a:lnSpc>
                <a:spcPct val="100000"/>
              </a:lnSpc>
              <a:buNone/>
              <a:defRPr sz="900">
                <a:solidFill>
                  <a:srgbClr val="7F7F7F"/>
                </a:solidFill>
                <a:latin typeface="+mn-lt"/>
              </a:defRPr>
            </a:lvl1pPr>
          </a:lstStyle>
          <a:p>
            <a:pPr lvl="0"/>
            <a:r>
              <a:rPr lang="en-US" dirty="0"/>
              <a:t>Category Here and Here As Needed</a:t>
            </a:r>
          </a:p>
        </p:txBody>
      </p:sp>
    </p:spTree>
    <p:extLst>
      <p:ext uri="{BB962C8B-B14F-4D97-AF65-F5344CB8AC3E}">
        <p14:creationId xmlns:p14="http://schemas.microsoft.com/office/powerpoint/2010/main" val="11487567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ight_Cov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E1E485-5AF1-3242-A3C0-45FE910FEC1A}"/>
              </a:ext>
            </a:extLst>
          </p:cNvPr>
          <p:cNvPicPr>
            <a:picLocks noChangeAspect="1"/>
          </p:cNvPicPr>
          <p:nvPr userDrawn="1"/>
        </p:nvPicPr>
        <p:blipFill>
          <a:blip r:embed="rId2"/>
          <a:srcRect/>
          <a:stretch/>
        </p:blipFill>
        <p:spPr>
          <a:xfrm>
            <a:off x="0" y="0"/>
            <a:ext cx="12192000" cy="6858000"/>
          </a:xfrm>
          <a:prstGeom prst="rect">
            <a:avLst/>
          </a:prstGeom>
        </p:spPr>
      </p:pic>
      <p:sp>
        <p:nvSpPr>
          <p:cNvPr id="8" name="Text Placeholder 7">
            <a:extLst>
              <a:ext uri="{FF2B5EF4-FFF2-40B4-BE49-F238E27FC236}">
                <a16:creationId xmlns:a16="http://schemas.microsoft.com/office/drawing/2014/main" id="{FC57BD30-22A5-834D-AA0B-2812871BF0DA}"/>
              </a:ext>
            </a:extLst>
          </p:cNvPr>
          <p:cNvSpPr>
            <a:spLocks noGrp="1"/>
          </p:cNvSpPr>
          <p:nvPr>
            <p:ph type="body" sz="quarter" idx="10" hasCustomPrompt="1"/>
          </p:nvPr>
        </p:nvSpPr>
        <p:spPr>
          <a:xfrm>
            <a:off x="1524000" y="3395103"/>
            <a:ext cx="9144000" cy="531813"/>
          </a:xfrm>
          <a:prstGeom prst="rect">
            <a:avLst/>
          </a:prstGeom>
        </p:spPr>
        <p:txBody>
          <a:bodyPr/>
          <a:lstStyle>
            <a:lvl1pPr marL="0" indent="0" algn="ctr">
              <a:buNone/>
              <a:defRPr sz="24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Subhead Copy Goes Here and Here</a:t>
            </a:r>
          </a:p>
        </p:txBody>
      </p:sp>
      <p:sp>
        <p:nvSpPr>
          <p:cNvPr id="5" name="Title 4">
            <a:extLst>
              <a:ext uri="{FF2B5EF4-FFF2-40B4-BE49-F238E27FC236}">
                <a16:creationId xmlns:a16="http://schemas.microsoft.com/office/drawing/2014/main" id="{8B022DA0-9760-0D4A-A09E-BBE2363C94C3}"/>
              </a:ext>
            </a:extLst>
          </p:cNvPr>
          <p:cNvSpPr>
            <a:spLocks noGrp="1"/>
          </p:cNvSpPr>
          <p:nvPr>
            <p:ph type="title" hasCustomPrompt="1"/>
          </p:nvPr>
        </p:nvSpPr>
        <p:spPr>
          <a:xfrm>
            <a:off x="1524000" y="2638341"/>
            <a:ext cx="9144000" cy="777702"/>
          </a:xfrm>
          <a:prstGeom prst="rect">
            <a:avLst/>
          </a:prstGeom>
        </p:spPr>
        <p:txBody>
          <a:bodyPr/>
          <a:lstStyle>
            <a:lvl1pPr algn="ctr">
              <a:defRPr sz="5000"/>
            </a:lvl1pPr>
          </a:lstStyle>
          <a:p>
            <a:r>
              <a:rPr lang="en-US" dirty="0"/>
              <a:t>Presentation Template</a:t>
            </a:r>
          </a:p>
        </p:txBody>
      </p:sp>
    </p:spTree>
    <p:extLst>
      <p:ext uri="{BB962C8B-B14F-4D97-AF65-F5344CB8AC3E}">
        <p14:creationId xmlns:p14="http://schemas.microsoft.com/office/powerpoint/2010/main" val="2628989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ight_By_the_Numbers_2">
    <p:spTree>
      <p:nvGrpSpPr>
        <p:cNvPr id="1" name=""/>
        <p:cNvGrpSpPr/>
        <p:nvPr/>
      </p:nvGrpSpPr>
      <p:grpSpPr>
        <a:xfrm>
          <a:off x="0" y="0"/>
          <a:ext cx="0" cy="0"/>
          <a:chOff x="0" y="0"/>
          <a:chExt cx="0" cy="0"/>
        </a:xfrm>
      </p:grpSpPr>
      <p:pic>
        <p:nvPicPr>
          <p:cNvPr id="66" name="Picture 65" descr="A person holding a cat&#10;&#10;Description automatically generated">
            <a:extLst>
              <a:ext uri="{FF2B5EF4-FFF2-40B4-BE49-F238E27FC236}">
                <a16:creationId xmlns:a16="http://schemas.microsoft.com/office/drawing/2014/main" id="{5066146B-DDC5-0D48-A281-E65DFE57C3E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7128588" y="3885771"/>
            <a:ext cx="4441364" cy="2400301"/>
          </a:xfrm>
          <a:prstGeom prst="rect">
            <a:avLst/>
          </a:prstGeom>
        </p:spPr>
      </p:pic>
      <p:pic>
        <p:nvPicPr>
          <p:cNvPr id="75" name="Picture 74" descr="A person holding a dog&#10;&#10;Description automatically generated">
            <a:extLst>
              <a:ext uri="{FF2B5EF4-FFF2-40B4-BE49-F238E27FC236}">
                <a16:creationId xmlns:a16="http://schemas.microsoft.com/office/drawing/2014/main" id="{15F4570F-CF6C-F243-9213-BF25DAA878D4}"/>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189"/>
          <a:stretch/>
        </p:blipFill>
        <p:spPr>
          <a:xfrm>
            <a:off x="5099138" y="1324965"/>
            <a:ext cx="4449189" cy="2400300"/>
          </a:xfrm>
          <a:prstGeom prst="rect">
            <a:avLst/>
          </a:prstGeom>
        </p:spPr>
      </p:pic>
      <p:sp>
        <p:nvSpPr>
          <p:cNvPr id="76" name="Rectangle 75">
            <a:extLst>
              <a:ext uri="{FF2B5EF4-FFF2-40B4-BE49-F238E27FC236}">
                <a16:creationId xmlns:a16="http://schemas.microsoft.com/office/drawing/2014/main" id="{88FD0201-FCA0-C248-8E36-DABC33552F75}"/>
              </a:ext>
            </a:extLst>
          </p:cNvPr>
          <p:cNvSpPr/>
          <p:nvPr userDrawn="1"/>
        </p:nvSpPr>
        <p:spPr>
          <a:xfrm>
            <a:off x="9548327" y="1325607"/>
            <a:ext cx="2034073" cy="2400514"/>
          </a:xfrm>
          <a:prstGeom prst="rect">
            <a:avLst/>
          </a:prstGeom>
          <a:solidFill>
            <a:srgbClr val="BBD9F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7519FD76-AF66-6949-B9D2-7C29528D9C72}"/>
              </a:ext>
            </a:extLst>
          </p:cNvPr>
          <p:cNvSpPr/>
          <p:nvPr userDrawn="1"/>
        </p:nvSpPr>
        <p:spPr>
          <a:xfrm>
            <a:off x="5111664" y="3885986"/>
            <a:ext cx="2016924" cy="2400514"/>
          </a:xfrm>
          <a:prstGeom prst="rect">
            <a:avLst/>
          </a:prstGeom>
          <a:solidFill>
            <a:srgbClr val="BBD9F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 Placeholder 4">
            <a:extLst>
              <a:ext uri="{FF2B5EF4-FFF2-40B4-BE49-F238E27FC236}">
                <a16:creationId xmlns:a16="http://schemas.microsoft.com/office/drawing/2014/main" id="{B9CD6740-3F01-304F-9803-84EF1CCBC73C}"/>
              </a:ext>
            </a:extLst>
          </p:cNvPr>
          <p:cNvSpPr>
            <a:spLocks noGrp="1"/>
          </p:cNvSpPr>
          <p:nvPr>
            <p:ph type="body" sz="quarter" idx="24" hasCustomPrompt="1"/>
          </p:nvPr>
        </p:nvSpPr>
        <p:spPr>
          <a:xfrm>
            <a:off x="9789540" y="1521352"/>
            <a:ext cx="1632147" cy="545653"/>
          </a:xfrm>
          <a:prstGeom prst="rect">
            <a:avLst/>
          </a:prstGeom>
        </p:spPr>
        <p:txBody>
          <a:bodyPr/>
          <a:lstStyle>
            <a:lvl1pPr marL="0" indent="0" algn="l">
              <a:lnSpc>
                <a:spcPct val="100000"/>
              </a:lnSpc>
              <a:spcBef>
                <a:spcPts val="0"/>
              </a:spcBef>
              <a:buNone/>
              <a:defRPr sz="16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dirty="0"/>
              <a:t>Headline Goes Here and Here</a:t>
            </a:r>
          </a:p>
        </p:txBody>
      </p:sp>
      <p:sp>
        <p:nvSpPr>
          <p:cNvPr id="84" name="Text Placeholder 9">
            <a:extLst>
              <a:ext uri="{FF2B5EF4-FFF2-40B4-BE49-F238E27FC236}">
                <a16:creationId xmlns:a16="http://schemas.microsoft.com/office/drawing/2014/main" id="{A9CF3350-4222-9847-A210-10A106DE7AF1}"/>
              </a:ext>
            </a:extLst>
          </p:cNvPr>
          <p:cNvSpPr>
            <a:spLocks noGrp="1"/>
          </p:cNvSpPr>
          <p:nvPr>
            <p:ph type="body" sz="quarter" idx="25" hasCustomPrompt="1"/>
          </p:nvPr>
        </p:nvSpPr>
        <p:spPr>
          <a:xfrm>
            <a:off x="9789846" y="2002770"/>
            <a:ext cx="1631841" cy="1582383"/>
          </a:xfrm>
          <a:prstGeom prst="rect">
            <a:avLst/>
          </a:prstGeom>
        </p:spPr>
        <p:txBody>
          <a:bodyPr/>
          <a:lstStyle>
            <a:lvl1pPr marL="0" indent="0" algn="l">
              <a:lnSpc>
                <a:spcPct val="100000"/>
              </a:lnSpc>
              <a:spcBef>
                <a:spcPts val="0"/>
              </a:spcBef>
              <a:buNone/>
              <a:defRPr sz="1200">
                <a:solidFill>
                  <a:srgbClr val="7F7F7F"/>
                </a:solidFill>
              </a:defRPr>
            </a:lvl1pPr>
            <a:lvl2pPr algn="ctr">
              <a:buNone/>
              <a:defRPr sz="1200"/>
            </a:lvl2pPr>
            <a:lvl3pPr algn="ctr">
              <a:buNone/>
              <a:defRPr sz="1200"/>
            </a:lvl3pPr>
            <a:lvl4pPr algn="ctr">
              <a:buNone/>
              <a:defRPr sz="1200"/>
            </a:lvl4pPr>
            <a:lvl5pPr algn="ctr">
              <a:buNone/>
              <a:defRPr sz="1200"/>
            </a:lvl5pPr>
          </a:lstStyle>
          <a:p>
            <a:pPr lvl="0"/>
            <a:r>
              <a:rPr lang="en-US" dirty="0"/>
              <a:t>Here’s some place holder text. Delete this text and add your own text. Here’s some place holder text. Delete this text and add your own text. </a:t>
            </a:r>
          </a:p>
        </p:txBody>
      </p:sp>
      <p:sp>
        <p:nvSpPr>
          <p:cNvPr id="85" name="Text Placeholder 4">
            <a:extLst>
              <a:ext uri="{FF2B5EF4-FFF2-40B4-BE49-F238E27FC236}">
                <a16:creationId xmlns:a16="http://schemas.microsoft.com/office/drawing/2014/main" id="{2658662E-6FD3-D449-9AD4-CF11C7868B28}"/>
              </a:ext>
            </a:extLst>
          </p:cNvPr>
          <p:cNvSpPr>
            <a:spLocks noGrp="1"/>
          </p:cNvSpPr>
          <p:nvPr>
            <p:ph type="body" sz="quarter" idx="26" hasCustomPrompt="1"/>
          </p:nvPr>
        </p:nvSpPr>
        <p:spPr>
          <a:xfrm>
            <a:off x="5274379" y="4093027"/>
            <a:ext cx="1632147" cy="545653"/>
          </a:xfrm>
          <a:prstGeom prst="rect">
            <a:avLst/>
          </a:prstGeom>
        </p:spPr>
        <p:txBody>
          <a:bodyPr/>
          <a:lstStyle>
            <a:lvl1pPr marL="0" indent="0" algn="l">
              <a:lnSpc>
                <a:spcPct val="100000"/>
              </a:lnSpc>
              <a:spcBef>
                <a:spcPts val="0"/>
              </a:spcBef>
              <a:buNone/>
              <a:defRPr sz="16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dirty="0"/>
              <a:t>Headline Goes Here and Here</a:t>
            </a:r>
          </a:p>
        </p:txBody>
      </p:sp>
      <p:sp>
        <p:nvSpPr>
          <p:cNvPr id="86" name="Text Placeholder 9">
            <a:extLst>
              <a:ext uri="{FF2B5EF4-FFF2-40B4-BE49-F238E27FC236}">
                <a16:creationId xmlns:a16="http://schemas.microsoft.com/office/drawing/2014/main" id="{58C96620-8E7E-D441-A699-5BA462FEBCCF}"/>
              </a:ext>
            </a:extLst>
          </p:cNvPr>
          <p:cNvSpPr>
            <a:spLocks noGrp="1"/>
          </p:cNvSpPr>
          <p:nvPr>
            <p:ph type="body" sz="quarter" idx="27" hasCustomPrompt="1"/>
          </p:nvPr>
        </p:nvSpPr>
        <p:spPr>
          <a:xfrm>
            <a:off x="5274685" y="4574445"/>
            <a:ext cx="1631841" cy="1582383"/>
          </a:xfrm>
          <a:prstGeom prst="rect">
            <a:avLst/>
          </a:prstGeom>
        </p:spPr>
        <p:txBody>
          <a:bodyPr/>
          <a:lstStyle>
            <a:lvl1pPr marL="0" indent="0" algn="l">
              <a:lnSpc>
                <a:spcPct val="100000"/>
              </a:lnSpc>
              <a:spcBef>
                <a:spcPts val="0"/>
              </a:spcBef>
              <a:buNone/>
              <a:defRPr sz="1200">
                <a:solidFill>
                  <a:srgbClr val="7F7F7F"/>
                </a:solidFill>
              </a:defRPr>
            </a:lvl1pPr>
            <a:lvl2pPr algn="ctr">
              <a:buNone/>
              <a:defRPr sz="1200"/>
            </a:lvl2pPr>
            <a:lvl3pPr algn="ctr">
              <a:buNone/>
              <a:defRPr sz="1200"/>
            </a:lvl3pPr>
            <a:lvl4pPr algn="ctr">
              <a:buNone/>
              <a:defRPr sz="1200"/>
            </a:lvl4pPr>
            <a:lvl5pPr algn="ctr">
              <a:buNone/>
              <a:defRPr sz="1200"/>
            </a:lvl5pPr>
          </a:lstStyle>
          <a:p>
            <a:pPr lvl="0"/>
            <a:r>
              <a:rPr lang="en-US" dirty="0"/>
              <a:t>Here’s some place holder text. Delete this text and add your own text. Here’s some place holder text. Delete this text and add your own text. </a:t>
            </a:r>
          </a:p>
        </p:txBody>
      </p:sp>
      <p:sp>
        <p:nvSpPr>
          <p:cNvPr id="81" name="Text Placeholder 4">
            <a:extLst>
              <a:ext uri="{FF2B5EF4-FFF2-40B4-BE49-F238E27FC236}">
                <a16:creationId xmlns:a16="http://schemas.microsoft.com/office/drawing/2014/main" id="{058BD483-7587-3144-BDCD-3A306CC1FCF2}"/>
              </a:ext>
            </a:extLst>
          </p:cNvPr>
          <p:cNvSpPr>
            <a:spLocks noGrp="1"/>
          </p:cNvSpPr>
          <p:nvPr>
            <p:ph type="body" sz="quarter" idx="22" hasCustomPrompt="1"/>
          </p:nvPr>
        </p:nvSpPr>
        <p:spPr>
          <a:xfrm>
            <a:off x="5009299" y="423492"/>
            <a:ext cx="6560653" cy="365760"/>
          </a:xfrm>
          <a:prstGeom prst="rect">
            <a:avLst/>
          </a:prstGeom>
        </p:spPr>
        <p:txBody>
          <a:bodyPr/>
          <a:lstStyle>
            <a:lvl1pPr marL="0" indent="0" algn="l">
              <a:lnSpc>
                <a:spcPct val="100000"/>
              </a:lnSpc>
              <a:spcBef>
                <a:spcPts val="0"/>
              </a:spcBef>
              <a:buNone/>
              <a:defRPr sz="20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dirty="0"/>
              <a:t>Headline Will Go Here and Here</a:t>
            </a:r>
          </a:p>
        </p:txBody>
      </p:sp>
      <p:sp>
        <p:nvSpPr>
          <p:cNvPr id="82" name="Text Placeholder 9">
            <a:extLst>
              <a:ext uri="{FF2B5EF4-FFF2-40B4-BE49-F238E27FC236}">
                <a16:creationId xmlns:a16="http://schemas.microsoft.com/office/drawing/2014/main" id="{E1B0288E-FE10-C546-965A-59AADCE253E7}"/>
              </a:ext>
            </a:extLst>
          </p:cNvPr>
          <p:cNvSpPr>
            <a:spLocks noGrp="1"/>
          </p:cNvSpPr>
          <p:nvPr>
            <p:ph type="body" sz="quarter" idx="23" hasCustomPrompt="1"/>
          </p:nvPr>
        </p:nvSpPr>
        <p:spPr>
          <a:xfrm>
            <a:off x="5009299" y="730615"/>
            <a:ext cx="6560653" cy="483558"/>
          </a:xfrm>
          <a:prstGeom prst="rect">
            <a:avLst/>
          </a:prstGeom>
        </p:spPr>
        <p:txBody>
          <a:bodyPr/>
          <a:lstStyle>
            <a:lvl1pPr marL="0" indent="0" algn="l">
              <a:lnSpc>
                <a:spcPct val="100000"/>
              </a:lnSpc>
              <a:spcBef>
                <a:spcPts val="0"/>
              </a:spcBef>
              <a:buNone/>
              <a:defRPr sz="1200">
                <a:solidFill>
                  <a:srgbClr val="7F7F7F"/>
                </a:solidFill>
              </a:defRPr>
            </a:lvl1pPr>
            <a:lvl2pPr algn="ctr">
              <a:buNone/>
              <a:defRPr sz="1200"/>
            </a:lvl2pPr>
            <a:lvl3pPr algn="ctr">
              <a:buNone/>
              <a:defRPr sz="1200"/>
            </a:lvl3pPr>
            <a:lvl4pPr algn="ctr">
              <a:buNone/>
              <a:defRPr sz="1200"/>
            </a:lvl4pPr>
            <a:lvl5pPr algn="ctr">
              <a:buNone/>
              <a:defRPr sz="1200"/>
            </a:lvl5pPr>
          </a:lstStyle>
          <a:p>
            <a:pPr lvl="0"/>
            <a:r>
              <a:rPr lang="en-US" dirty="0"/>
              <a:t>Here’s some placeholder text. Delete this text and add your own text. Here’s some placeholder text. Delete this text and add your own text. Here’s some placeholder text. </a:t>
            </a:r>
          </a:p>
        </p:txBody>
      </p:sp>
      <p:sp>
        <p:nvSpPr>
          <p:cNvPr id="6" name="Rectangle 5">
            <a:extLst>
              <a:ext uri="{FF2B5EF4-FFF2-40B4-BE49-F238E27FC236}">
                <a16:creationId xmlns:a16="http://schemas.microsoft.com/office/drawing/2014/main" id="{5B216F86-FF08-FE49-BD28-201D217B9600}"/>
              </a:ext>
            </a:extLst>
          </p:cNvPr>
          <p:cNvSpPr/>
          <p:nvPr userDrawn="1"/>
        </p:nvSpPr>
        <p:spPr>
          <a:xfrm>
            <a:off x="0" y="0"/>
            <a:ext cx="4502989" cy="6858000"/>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 Placeholder 43">
            <a:extLst>
              <a:ext uri="{FF2B5EF4-FFF2-40B4-BE49-F238E27FC236}">
                <a16:creationId xmlns:a16="http://schemas.microsoft.com/office/drawing/2014/main" id="{88EC4CE5-2BD8-CE4F-8F6A-0F8C67BA3737}"/>
              </a:ext>
            </a:extLst>
          </p:cNvPr>
          <p:cNvSpPr>
            <a:spLocks noGrp="1"/>
          </p:cNvSpPr>
          <p:nvPr>
            <p:ph type="body" sz="quarter" idx="17" hasCustomPrompt="1"/>
          </p:nvPr>
        </p:nvSpPr>
        <p:spPr>
          <a:xfrm>
            <a:off x="1790232" y="1760360"/>
            <a:ext cx="2089723" cy="457200"/>
          </a:xfrm>
          <a:prstGeom prst="rect">
            <a:avLst/>
          </a:prstGeom>
        </p:spPr>
        <p:txBody>
          <a:bodyPr/>
          <a:lstStyle>
            <a:lvl1pPr marL="0" indent="0">
              <a:lnSpc>
                <a:spcPct val="100000"/>
              </a:lnSpc>
              <a:buFontTx/>
              <a:buNone/>
              <a:defRPr sz="1200" b="0" i="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1pPr>
            <a:lvl2pPr>
              <a:buFontTx/>
              <a:buNone/>
              <a:defRPr/>
            </a:lvl2pPr>
            <a:lvl3pPr>
              <a:buFontTx/>
              <a:buNone/>
              <a:defRPr/>
            </a:lvl3pPr>
            <a:lvl4pPr>
              <a:buFontTx/>
              <a:buNone/>
              <a:defRPr/>
            </a:lvl4pPr>
            <a:lvl5pPr>
              <a:buFontTx/>
              <a:buNone/>
              <a:defRPr/>
            </a:lvl5pPr>
          </a:lstStyle>
          <a:p>
            <a:pPr lvl="0"/>
            <a:r>
              <a:rPr lang="en-US" dirty="0"/>
              <a:t>Descriptor about the statistic here in two lines</a:t>
            </a:r>
          </a:p>
        </p:txBody>
      </p:sp>
      <p:sp>
        <p:nvSpPr>
          <p:cNvPr id="45" name="Text Placeholder 43">
            <a:extLst>
              <a:ext uri="{FF2B5EF4-FFF2-40B4-BE49-F238E27FC236}">
                <a16:creationId xmlns:a16="http://schemas.microsoft.com/office/drawing/2014/main" id="{E7D4662E-E593-9E40-9425-8C37086206C8}"/>
              </a:ext>
            </a:extLst>
          </p:cNvPr>
          <p:cNvSpPr>
            <a:spLocks noGrp="1"/>
          </p:cNvSpPr>
          <p:nvPr>
            <p:ph type="body" sz="quarter" idx="18" hasCustomPrompt="1"/>
          </p:nvPr>
        </p:nvSpPr>
        <p:spPr>
          <a:xfrm>
            <a:off x="1790232" y="2628656"/>
            <a:ext cx="2089723" cy="457200"/>
          </a:xfrm>
          <a:prstGeom prst="rect">
            <a:avLst/>
          </a:prstGeom>
        </p:spPr>
        <p:txBody>
          <a:bodyPr/>
          <a:lstStyle>
            <a:lvl1pPr marL="0" indent="0">
              <a:lnSpc>
                <a:spcPct val="100000"/>
              </a:lnSpc>
              <a:buFontTx/>
              <a:buNone/>
              <a:defRPr sz="1200" b="0" i="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1pPr>
            <a:lvl2pPr>
              <a:buFontTx/>
              <a:buNone/>
              <a:defRPr/>
            </a:lvl2pPr>
            <a:lvl3pPr>
              <a:buFontTx/>
              <a:buNone/>
              <a:defRPr/>
            </a:lvl3pPr>
            <a:lvl4pPr>
              <a:buFontTx/>
              <a:buNone/>
              <a:defRPr/>
            </a:lvl4pPr>
            <a:lvl5pPr>
              <a:buFontTx/>
              <a:buNone/>
              <a:defRPr/>
            </a:lvl5pPr>
          </a:lstStyle>
          <a:p>
            <a:pPr lvl="0"/>
            <a:r>
              <a:rPr lang="en-US" dirty="0"/>
              <a:t>Descriptor about the statistic here in two lines</a:t>
            </a:r>
          </a:p>
        </p:txBody>
      </p:sp>
      <p:sp>
        <p:nvSpPr>
          <p:cNvPr id="46" name="Text Placeholder 43">
            <a:extLst>
              <a:ext uri="{FF2B5EF4-FFF2-40B4-BE49-F238E27FC236}">
                <a16:creationId xmlns:a16="http://schemas.microsoft.com/office/drawing/2014/main" id="{695E2F15-A3BE-5B47-B370-F59B8C4E5F15}"/>
              </a:ext>
            </a:extLst>
          </p:cNvPr>
          <p:cNvSpPr>
            <a:spLocks noGrp="1"/>
          </p:cNvSpPr>
          <p:nvPr>
            <p:ph type="body" sz="quarter" idx="19" hasCustomPrompt="1"/>
          </p:nvPr>
        </p:nvSpPr>
        <p:spPr>
          <a:xfrm>
            <a:off x="1790232" y="3496951"/>
            <a:ext cx="2089723" cy="457200"/>
          </a:xfrm>
          <a:prstGeom prst="rect">
            <a:avLst/>
          </a:prstGeom>
        </p:spPr>
        <p:txBody>
          <a:bodyPr/>
          <a:lstStyle>
            <a:lvl1pPr marL="0" indent="0">
              <a:lnSpc>
                <a:spcPct val="100000"/>
              </a:lnSpc>
              <a:buFontTx/>
              <a:buNone/>
              <a:defRPr sz="1200" b="0" i="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1pPr>
            <a:lvl2pPr>
              <a:buFontTx/>
              <a:buNone/>
              <a:defRPr/>
            </a:lvl2pPr>
            <a:lvl3pPr>
              <a:buFontTx/>
              <a:buNone/>
              <a:defRPr/>
            </a:lvl3pPr>
            <a:lvl4pPr>
              <a:buFontTx/>
              <a:buNone/>
              <a:defRPr/>
            </a:lvl4pPr>
            <a:lvl5pPr>
              <a:buFontTx/>
              <a:buNone/>
              <a:defRPr/>
            </a:lvl5pPr>
          </a:lstStyle>
          <a:p>
            <a:pPr lvl="0"/>
            <a:r>
              <a:rPr lang="en-US" dirty="0"/>
              <a:t>Descriptor about the statistic here in two lines</a:t>
            </a:r>
          </a:p>
        </p:txBody>
      </p:sp>
      <p:sp>
        <p:nvSpPr>
          <p:cNvPr id="47" name="Text Placeholder 43">
            <a:extLst>
              <a:ext uri="{FF2B5EF4-FFF2-40B4-BE49-F238E27FC236}">
                <a16:creationId xmlns:a16="http://schemas.microsoft.com/office/drawing/2014/main" id="{F4C4BE63-6F63-A145-98D8-821E5B633EDC}"/>
              </a:ext>
            </a:extLst>
          </p:cNvPr>
          <p:cNvSpPr>
            <a:spLocks noGrp="1"/>
          </p:cNvSpPr>
          <p:nvPr>
            <p:ph type="body" sz="quarter" idx="20" hasCustomPrompt="1"/>
          </p:nvPr>
        </p:nvSpPr>
        <p:spPr>
          <a:xfrm>
            <a:off x="1790232" y="4365247"/>
            <a:ext cx="2089723" cy="457200"/>
          </a:xfrm>
          <a:prstGeom prst="rect">
            <a:avLst/>
          </a:prstGeom>
        </p:spPr>
        <p:txBody>
          <a:bodyPr/>
          <a:lstStyle>
            <a:lvl1pPr marL="0" indent="0">
              <a:lnSpc>
                <a:spcPct val="100000"/>
              </a:lnSpc>
              <a:buFontTx/>
              <a:buNone/>
              <a:defRPr sz="1200" b="0" i="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1pPr>
            <a:lvl2pPr>
              <a:buFontTx/>
              <a:buNone/>
              <a:defRPr/>
            </a:lvl2pPr>
            <a:lvl3pPr>
              <a:buFontTx/>
              <a:buNone/>
              <a:defRPr/>
            </a:lvl3pPr>
            <a:lvl4pPr>
              <a:buFontTx/>
              <a:buNone/>
              <a:defRPr/>
            </a:lvl4pPr>
            <a:lvl5pPr>
              <a:buFontTx/>
              <a:buNone/>
              <a:defRPr/>
            </a:lvl5pPr>
          </a:lstStyle>
          <a:p>
            <a:pPr lvl="0"/>
            <a:r>
              <a:rPr lang="en-US" dirty="0"/>
              <a:t>Descriptor about the statistic here in two lines</a:t>
            </a:r>
          </a:p>
        </p:txBody>
      </p:sp>
      <p:sp>
        <p:nvSpPr>
          <p:cNvPr id="48" name="Text Placeholder 43">
            <a:extLst>
              <a:ext uri="{FF2B5EF4-FFF2-40B4-BE49-F238E27FC236}">
                <a16:creationId xmlns:a16="http://schemas.microsoft.com/office/drawing/2014/main" id="{33C24460-D761-4645-9652-5BB1289FC0FB}"/>
              </a:ext>
            </a:extLst>
          </p:cNvPr>
          <p:cNvSpPr>
            <a:spLocks noGrp="1"/>
          </p:cNvSpPr>
          <p:nvPr>
            <p:ph type="body" sz="quarter" idx="21" hasCustomPrompt="1"/>
          </p:nvPr>
        </p:nvSpPr>
        <p:spPr>
          <a:xfrm>
            <a:off x="1790232" y="5233543"/>
            <a:ext cx="2089723" cy="457200"/>
          </a:xfrm>
          <a:prstGeom prst="rect">
            <a:avLst/>
          </a:prstGeom>
        </p:spPr>
        <p:txBody>
          <a:bodyPr/>
          <a:lstStyle>
            <a:lvl1pPr marL="0" indent="0">
              <a:lnSpc>
                <a:spcPct val="100000"/>
              </a:lnSpc>
              <a:buFontTx/>
              <a:buNone/>
              <a:defRPr sz="1200" b="0" i="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1pPr>
            <a:lvl2pPr>
              <a:buFontTx/>
              <a:buNone/>
              <a:defRPr/>
            </a:lvl2pPr>
            <a:lvl3pPr>
              <a:buFontTx/>
              <a:buNone/>
              <a:defRPr/>
            </a:lvl3pPr>
            <a:lvl4pPr>
              <a:buFontTx/>
              <a:buNone/>
              <a:defRPr/>
            </a:lvl4pPr>
            <a:lvl5pPr>
              <a:buFontTx/>
              <a:buNone/>
              <a:defRPr/>
            </a:lvl5pPr>
          </a:lstStyle>
          <a:p>
            <a:pPr lvl="0"/>
            <a:r>
              <a:rPr lang="en-US" dirty="0"/>
              <a:t>Descriptor about the statistic here in two lines</a:t>
            </a:r>
          </a:p>
        </p:txBody>
      </p:sp>
      <p:sp>
        <p:nvSpPr>
          <p:cNvPr id="36" name="Text Placeholder 35">
            <a:extLst>
              <a:ext uri="{FF2B5EF4-FFF2-40B4-BE49-F238E27FC236}">
                <a16:creationId xmlns:a16="http://schemas.microsoft.com/office/drawing/2014/main" id="{6E9B7C7B-2A62-6840-A8C2-6480CF760378}"/>
              </a:ext>
            </a:extLst>
          </p:cNvPr>
          <p:cNvSpPr>
            <a:spLocks noGrp="1"/>
          </p:cNvSpPr>
          <p:nvPr>
            <p:ph type="body" sz="quarter" idx="10" hasCustomPrompt="1"/>
          </p:nvPr>
        </p:nvSpPr>
        <p:spPr>
          <a:xfrm>
            <a:off x="488016" y="447721"/>
            <a:ext cx="3415061" cy="548640"/>
          </a:xfrm>
          <a:prstGeom prst="rect">
            <a:avLst/>
          </a:prstGeom>
        </p:spPr>
        <p:txBody>
          <a:bodyPr/>
          <a:lstStyle>
            <a:lvl1pPr marL="0" indent="0">
              <a:buNone/>
              <a:defRPr sz="3200">
                <a:solidFill>
                  <a:schemeClr val="bg1"/>
                </a:solidFill>
                <a:latin typeface="+mj-lt"/>
              </a:defRPr>
            </a:lvl1pPr>
            <a:lvl2pPr indent="0">
              <a:buNone/>
              <a:defRPr/>
            </a:lvl2pPr>
            <a:lvl3pPr indent="0">
              <a:buNone/>
              <a:defRPr/>
            </a:lvl3pPr>
            <a:lvl4pPr indent="0">
              <a:buNone/>
              <a:defRPr/>
            </a:lvl4pPr>
            <a:lvl5pPr indent="0">
              <a:buNone/>
              <a:defRPr/>
            </a:lvl5pPr>
          </a:lstStyle>
          <a:p>
            <a:pPr lvl="0"/>
            <a:r>
              <a:rPr lang="en-US" dirty="0"/>
              <a:t>By The Numbers</a:t>
            </a:r>
          </a:p>
        </p:txBody>
      </p:sp>
      <p:sp>
        <p:nvSpPr>
          <p:cNvPr id="37" name="Text Placeholder 35">
            <a:extLst>
              <a:ext uri="{FF2B5EF4-FFF2-40B4-BE49-F238E27FC236}">
                <a16:creationId xmlns:a16="http://schemas.microsoft.com/office/drawing/2014/main" id="{5EA20D16-797C-0F48-8320-3C577D9FE66F}"/>
              </a:ext>
            </a:extLst>
          </p:cNvPr>
          <p:cNvSpPr>
            <a:spLocks noGrp="1"/>
          </p:cNvSpPr>
          <p:nvPr>
            <p:ph type="body" sz="quarter" idx="11" hasCustomPrompt="1"/>
          </p:nvPr>
        </p:nvSpPr>
        <p:spPr>
          <a:xfrm>
            <a:off x="518752" y="1134119"/>
            <a:ext cx="3384325" cy="274320"/>
          </a:xfrm>
          <a:prstGeom prst="rect">
            <a:avLst/>
          </a:prstGeom>
        </p:spPr>
        <p:txBody>
          <a:bodyPr/>
          <a:lstStyle>
            <a:lvl1pPr marL="0" indent="0">
              <a:buNone/>
              <a:defRPr sz="1800">
                <a:solidFill>
                  <a:schemeClr val="bg1"/>
                </a:solidFill>
                <a:latin typeface="+mj-lt"/>
              </a:defRPr>
            </a:lvl1pPr>
            <a:lvl2pPr indent="0">
              <a:buNone/>
              <a:defRPr/>
            </a:lvl2pPr>
            <a:lvl3pPr indent="0">
              <a:buNone/>
              <a:defRPr/>
            </a:lvl3pPr>
            <a:lvl4pPr indent="0">
              <a:buNone/>
              <a:defRPr/>
            </a:lvl4pPr>
            <a:lvl5pPr indent="0">
              <a:buNone/>
              <a:defRPr/>
            </a:lvl5pPr>
          </a:lstStyle>
          <a:p>
            <a:pPr lvl="0"/>
            <a:r>
              <a:rPr lang="en-US" dirty="0"/>
              <a:t>HEADLINE HERE</a:t>
            </a:r>
          </a:p>
        </p:txBody>
      </p:sp>
      <p:sp>
        <p:nvSpPr>
          <p:cNvPr id="38" name="Text Placeholder 35">
            <a:extLst>
              <a:ext uri="{FF2B5EF4-FFF2-40B4-BE49-F238E27FC236}">
                <a16:creationId xmlns:a16="http://schemas.microsoft.com/office/drawing/2014/main" id="{605591DD-AC36-8648-B875-66E149E3417B}"/>
              </a:ext>
            </a:extLst>
          </p:cNvPr>
          <p:cNvSpPr>
            <a:spLocks noGrp="1"/>
          </p:cNvSpPr>
          <p:nvPr>
            <p:ph type="body" sz="quarter" idx="12" hasCustomPrompt="1"/>
          </p:nvPr>
        </p:nvSpPr>
        <p:spPr>
          <a:xfrm>
            <a:off x="418860" y="1751008"/>
            <a:ext cx="1463040" cy="457200"/>
          </a:xfrm>
          <a:prstGeom prst="rect">
            <a:avLst/>
          </a:prstGeom>
        </p:spPr>
        <p:txBody>
          <a:bodyPr/>
          <a:lstStyle>
            <a:lvl1pPr marL="0" indent="0" algn="r">
              <a:buNone/>
              <a:defRPr sz="3200">
                <a:solidFill>
                  <a:srgbClr val="BBD9F2"/>
                </a:solidFill>
                <a:latin typeface="+mj-lt"/>
              </a:defRPr>
            </a:lvl1pPr>
            <a:lvl2pPr indent="0">
              <a:buNone/>
              <a:defRPr/>
            </a:lvl2pPr>
            <a:lvl3pPr indent="0">
              <a:buNone/>
              <a:defRPr/>
            </a:lvl3pPr>
            <a:lvl4pPr indent="0">
              <a:buNone/>
              <a:defRPr/>
            </a:lvl4pPr>
            <a:lvl5pPr indent="0">
              <a:buNone/>
              <a:defRPr/>
            </a:lvl5pPr>
          </a:lstStyle>
          <a:p>
            <a:pPr lvl="0"/>
            <a:r>
              <a:rPr lang="en-US" dirty="0"/>
              <a:t>$250K</a:t>
            </a:r>
          </a:p>
        </p:txBody>
      </p:sp>
      <p:sp>
        <p:nvSpPr>
          <p:cNvPr id="39" name="Text Placeholder 35">
            <a:extLst>
              <a:ext uri="{FF2B5EF4-FFF2-40B4-BE49-F238E27FC236}">
                <a16:creationId xmlns:a16="http://schemas.microsoft.com/office/drawing/2014/main" id="{5BF927B5-3795-AE40-BA18-C72E21691745}"/>
              </a:ext>
            </a:extLst>
          </p:cNvPr>
          <p:cNvSpPr>
            <a:spLocks noGrp="1"/>
          </p:cNvSpPr>
          <p:nvPr>
            <p:ph type="body" sz="quarter" idx="13" hasCustomPrompt="1"/>
          </p:nvPr>
        </p:nvSpPr>
        <p:spPr>
          <a:xfrm>
            <a:off x="418860" y="2619303"/>
            <a:ext cx="1463040" cy="457200"/>
          </a:xfrm>
          <a:prstGeom prst="rect">
            <a:avLst/>
          </a:prstGeom>
        </p:spPr>
        <p:txBody>
          <a:bodyPr/>
          <a:lstStyle>
            <a:lvl1pPr marL="0" indent="0" algn="r">
              <a:buNone/>
              <a:defRPr sz="3200">
                <a:solidFill>
                  <a:srgbClr val="BBD9F2"/>
                </a:solidFill>
                <a:latin typeface="+mj-lt"/>
              </a:defRPr>
            </a:lvl1pPr>
            <a:lvl2pPr indent="0">
              <a:buNone/>
              <a:defRPr/>
            </a:lvl2pPr>
            <a:lvl3pPr indent="0">
              <a:buNone/>
              <a:defRPr/>
            </a:lvl3pPr>
            <a:lvl4pPr indent="0">
              <a:buNone/>
              <a:defRPr/>
            </a:lvl4pPr>
            <a:lvl5pPr indent="0">
              <a:buNone/>
              <a:defRPr/>
            </a:lvl5pPr>
          </a:lstStyle>
          <a:p>
            <a:pPr lvl="0"/>
            <a:r>
              <a:rPr lang="en-US" dirty="0"/>
              <a:t>$87K</a:t>
            </a:r>
          </a:p>
        </p:txBody>
      </p:sp>
      <p:sp>
        <p:nvSpPr>
          <p:cNvPr id="40" name="Text Placeholder 35">
            <a:extLst>
              <a:ext uri="{FF2B5EF4-FFF2-40B4-BE49-F238E27FC236}">
                <a16:creationId xmlns:a16="http://schemas.microsoft.com/office/drawing/2014/main" id="{D42C4CF9-226A-3042-A228-AA9DD57B8E1F}"/>
              </a:ext>
            </a:extLst>
          </p:cNvPr>
          <p:cNvSpPr>
            <a:spLocks noGrp="1"/>
          </p:cNvSpPr>
          <p:nvPr>
            <p:ph type="body" sz="quarter" idx="14" hasCustomPrompt="1"/>
          </p:nvPr>
        </p:nvSpPr>
        <p:spPr>
          <a:xfrm>
            <a:off x="418860" y="3487598"/>
            <a:ext cx="1463040" cy="457200"/>
          </a:xfrm>
          <a:prstGeom prst="rect">
            <a:avLst/>
          </a:prstGeom>
        </p:spPr>
        <p:txBody>
          <a:bodyPr/>
          <a:lstStyle>
            <a:lvl1pPr marL="0" indent="0" algn="r">
              <a:buNone/>
              <a:defRPr sz="3200">
                <a:solidFill>
                  <a:srgbClr val="BBD9F2"/>
                </a:solidFill>
                <a:latin typeface="+mj-lt"/>
              </a:defRPr>
            </a:lvl1pPr>
            <a:lvl2pPr indent="0">
              <a:buNone/>
              <a:defRPr/>
            </a:lvl2pPr>
            <a:lvl3pPr indent="0">
              <a:buNone/>
              <a:defRPr/>
            </a:lvl3pPr>
            <a:lvl4pPr indent="0">
              <a:buNone/>
              <a:defRPr/>
            </a:lvl4pPr>
            <a:lvl5pPr indent="0">
              <a:buNone/>
              <a:defRPr/>
            </a:lvl5pPr>
          </a:lstStyle>
          <a:p>
            <a:pPr lvl="0"/>
            <a:r>
              <a:rPr lang="en-US" dirty="0"/>
              <a:t>$24K</a:t>
            </a:r>
          </a:p>
        </p:txBody>
      </p:sp>
      <p:sp>
        <p:nvSpPr>
          <p:cNvPr id="41" name="Text Placeholder 35">
            <a:extLst>
              <a:ext uri="{FF2B5EF4-FFF2-40B4-BE49-F238E27FC236}">
                <a16:creationId xmlns:a16="http://schemas.microsoft.com/office/drawing/2014/main" id="{8FB67E48-90A1-EB41-AF82-C598D3C37460}"/>
              </a:ext>
            </a:extLst>
          </p:cNvPr>
          <p:cNvSpPr>
            <a:spLocks noGrp="1"/>
          </p:cNvSpPr>
          <p:nvPr>
            <p:ph type="body" sz="quarter" idx="15" hasCustomPrompt="1"/>
          </p:nvPr>
        </p:nvSpPr>
        <p:spPr>
          <a:xfrm>
            <a:off x="418860" y="4348210"/>
            <a:ext cx="1463040" cy="457200"/>
          </a:xfrm>
          <a:prstGeom prst="rect">
            <a:avLst/>
          </a:prstGeom>
        </p:spPr>
        <p:txBody>
          <a:bodyPr/>
          <a:lstStyle>
            <a:lvl1pPr marL="0" indent="0" algn="r">
              <a:buNone/>
              <a:defRPr sz="3200">
                <a:solidFill>
                  <a:srgbClr val="BBD9F2"/>
                </a:solidFill>
                <a:latin typeface="+mj-lt"/>
              </a:defRPr>
            </a:lvl1pPr>
            <a:lvl2pPr indent="0">
              <a:buNone/>
              <a:defRPr/>
            </a:lvl2pPr>
            <a:lvl3pPr indent="0">
              <a:buNone/>
              <a:defRPr/>
            </a:lvl3pPr>
            <a:lvl4pPr indent="0">
              <a:buNone/>
              <a:defRPr/>
            </a:lvl4pPr>
            <a:lvl5pPr indent="0">
              <a:buNone/>
              <a:defRPr/>
            </a:lvl5pPr>
          </a:lstStyle>
          <a:p>
            <a:pPr lvl="0"/>
            <a:r>
              <a:rPr lang="en-US" dirty="0"/>
              <a:t>$21K</a:t>
            </a:r>
          </a:p>
        </p:txBody>
      </p:sp>
      <p:sp>
        <p:nvSpPr>
          <p:cNvPr id="42" name="Text Placeholder 35">
            <a:extLst>
              <a:ext uri="{FF2B5EF4-FFF2-40B4-BE49-F238E27FC236}">
                <a16:creationId xmlns:a16="http://schemas.microsoft.com/office/drawing/2014/main" id="{D3948B05-738F-6A40-8DCB-A37B4B07BF29}"/>
              </a:ext>
            </a:extLst>
          </p:cNvPr>
          <p:cNvSpPr>
            <a:spLocks noGrp="1"/>
          </p:cNvSpPr>
          <p:nvPr>
            <p:ph type="body" sz="quarter" idx="16" hasCustomPrompt="1"/>
          </p:nvPr>
        </p:nvSpPr>
        <p:spPr>
          <a:xfrm>
            <a:off x="418860" y="5224190"/>
            <a:ext cx="1463040" cy="457200"/>
          </a:xfrm>
          <a:prstGeom prst="rect">
            <a:avLst/>
          </a:prstGeom>
        </p:spPr>
        <p:txBody>
          <a:bodyPr/>
          <a:lstStyle>
            <a:lvl1pPr marL="0" indent="0" algn="r">
              <a:buNone/>
              <a:defRPr sz="3200">
                <a:solidFill>
                  <a:srgbClr val="BBD9F2"/>
                </a:solidFill>
                <a:latin typeface="+mj-lt"/>
              </a:defRPr>
            </a:lvl1pPr>
            <a:lvl2pPr indent="0">
              <a:buNone/>
              <a:defRPr/>
            </a:lvl2pPr>
            <a:lvl3pPr indent="0">
              <a:buNone/>
              <a:defRPr/>
            </a:lvl3pPr>
            <a:lvl4pPr indent="0">
              <a:buNone/>
              <a:defRPr/>
            </a:lvl4pPr>
            <a:lvl5pPr indent="0">
              <a:buNone/>
              <a:defRPr/>
            </a:lvl5pPr>
          </a:lstStyle>
          <a:p>
            <a:pPr lvl="0"/>
            <a:r>
              <a:rPr lang="en-US" dirty="0"/>
              <a:t>23</a:t>
            </a:r>
          </a:p>
        </p:txBody>
      </p:sp>
      <p:pic>
        <p:nvPicPr>
          <p:cNvPr id="7" name="Picture 6">
            <a:extLst>
              <a:ext uri="{FF2B5EF4-FFF2-40B4-BE49-F238E27FC236}">
                <a16:creationId xmlns:a16="http://schemas.microsoft.com/office/drawing/2014/main" id="{D1A50BEF-32F6-EA4C-8CB3-7B03782DA04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165205" y="6434693"/>
            <a:ext cx="684549" cy="201168"/>
          </a:xfrm>
          <a:prstGeom prst="rect">
            <a:avLst/>
          </a:prstGeom>
        </p:spPr>
      </p:pic>
      <p:sp>
        <p:nvSpPr>
          <p:cNvPr id="8" name="Slide Number Placeholder 5">
            <a:extLst>
              <a:ext uri="{FF2B5EF4-FFF2-40B4-BE49-F238E27FC236}">
                <a16:creationId xmlns:a16="http://schemas.microsoft.com/office/drawing/2014/main" id="{BAA2320E-F8FE-7D4B-9E39-49AED006279B}"/>
              </a:ext>
            </a:extLst>
          </p:cNvPr>
          <p:cNvSpPr txBox="1">
            <a:spLocks/>
          </p:cNvSpPr>
          <p:nvPr userDrawn="1"/>
        </p:nvSpPr>
        <p:spPr>
          <a:xfrm>
            <a:off x="10279737" y="6396864"/>
            <a:ext cx="722630" cy="2768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D5050C-AA03-7C4B-BAB2-B82E960585A0}" type="slidenum">
              <a:rPr lang="en-US" smtClean="0">
                <a:solidFill>
                  <a:srgbClr val="1148C2"/>
                </a:solidFill>
              </a:rPr>
              <a:pPr/>
              <a:t>‹#›</a:t>
            </a:fld>
            <a:endParaRPr lang="en-US" dirty="0">
              <a:solidFill>
                <a:srgbClr val="1148C2"/>
              </a:solidFill>
            </a:endParaRPr>
          </a:p>
        </p:txBody>
      </p:sp>
      <p:cxnSp>
        <p:nvCxnSpPr>
          <p:cNvPr id="9" name="Straight Connector 8">
            <a:extLst>
              <a:ext uri="{FF2B5EF4-FFF2-40B4-BE49-F238E27FC236}">
                <a16:creationId xmlns:a16="http://schemas.microsoft.com/office/drawing/2014/main" id="{5B4AEB69-806A-3747-BC95-037BA008A676}"/>
              </a:ext>
            </a:extLst>
          </p:cNvPr>
          <p:cNvCxnSpPr>
            <a:cxnSpLocks/>
          </p:cNvCxnSpPr>
          <p:nvPr userDrawn="1"/>
        </p:nvCxnSpPr>
        <p:spPr>
          <a:xfrm>
            <a:off x="11023374" y="6470650"/>
            <a:ext cx="0" cy="139700"/>
          </a:xfrm>
          <a:prstGeom prst="line">
            <a:avLst/>
          </a:prstGeom>
          <a:ln w="12700">
            <a:solidFill>
              <a:srgbClr val="1148C2"/>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95066EA8-8F43-B245-8F08-8403F6613467}"/>
              </a:ext>
            </a:extLst>
          </p:cNvPr>
          <p:cNvGrpSpPr/>
          <p:nvPr userDrawn="1"/>
        </p:nvGrpSpPr>
        <p:grpSpPr>
          <a:xfrm>
            <a:off x="613917" y="1551561"/>
            <a:ext cx="3273722" cy="4340280"/>
            <a:chOff x="613916" y="1551561"/>
            <a:chExt cx="3751050" cy="4340280"/>
          </a:xfrm>
        </p:grpSpPr>
        <p:cxnSp>
          <p:nvCxnSpPr>
            <p:cNvPr id="23" name="Straight Connector 22">
              <a:extLst>
                <a:ext uri="{FF2B5EF4-FFF2-40B4-BE49-F238E27FC236}">
                  <a16:creationId xmlns:a16="http://schemas.microsoft.com/office/drawing/2014/main" id="{AEFD3A92-3A03-014D-BD77-526F1C6BF791}"/>
                </a:ext>
              </a:extLst>
            </p:cNvPr>
            <p:cNvCxnSpPr/>
            <p:nvPr/>
          </p:nvCxnSpPr>
          <p:spPr>
            <a:xfrm>
              <a:off x="613916" y="1551561"/>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CD179EB-FCF2-5D48-84C6-D79BD982A135}"/>
                </a:ext>
              </a:extLst>
            </p:cNvPr>
            <p:cNvCxnSpPr/>
            <p:nvPr/>
          </p:nvCxnSpPr>
          <p:spPr>
            <a:xfrm>
              <a:off x="613916" y="2421147"/>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9679602-3664-9F4D-A752-7A3CC3A7CA0B}"/>
                </a:ext>
              </a:extLst>
            </p:cNvPr>
            <p:cNvCxnSpPr/>
            <p:nvPr/>
          </p:nvCxnSpPr>
          <p:spPr>
            <a:xfrm>
              <a:off x="613916" y="3288102"/>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3D009EA-07D2-8945-81A7-1CC065D3468C}"/>
                </a:ext>
              </a:extLst>
            </p:cNvPr>
            <p:cNvCxnSpPr/>
            <p:nvPr/>
          </p:nvCxnSpPr>
          <p:spPr>
            <a:xfrm>
              <a:off x="613916" y="4156494"/>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292CEFA-8B8A-8B48-91D1-626D332F3E95}"/>
                </a:ext>
              </a:extLst>
            </p:cNvPr>
            <p:cNvCxnSpPr/>
            <p:nvPr/>
          </p:nvCxnSpPr>
          <p:spPr>
            <a:xfrm>
              <a:off x="613916" y="5023449"/>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3AEC495-4795-E249-A98C-93A8120260CF}"/>
                </a:ext>
              </a:extLst>
            </p:cNvPr>
            <p:cNvCxnSpPr/>
            <p:nvPr/>
          </p:nvCxnSpPr>
          <p:spPr>
            <a:xfrm>
              <a:off x="613916" y="5891841"/>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009697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ight_Timeline">
    <p:spTree>
      <p:nvGrpSpPr>
        <p:cNvPr id="1" name=""/>
        <p:cNvGrpSpPr/>
        <p:nvPr/>
      </p:nvGrpSpPr>
      <p:grpSpPr>
        <a:xfrm>
          <a:off x="0" y="0"/>
          <a:ext cx="0" cy="0"/>
          <a:chOff x="0" y="0"/>
          <a:chExt cx="0" cy="0"/>
        </a:xfrm>
      </p:grpSpPr>
      <p:pic>
        <p:nvPicPr>
          <p:cNvPr id="85" name="Picture 84">
            <a:extLst>
              <a:ext uri="{FF2B5EF4-FFF2-40B4-BE49-F238E27FC236}">
                <a16:creationId xmlns:a16="http://schemas.microsoft.com/office/drawing/2014/main" id="{6350CB19-2427-E944-9955-9AE85FC55116}"/>
              </a:ext>
            </a:extLst>
          </p:cNvPr>
          <p:cNvPicPr>
            <a:picLocks noChangeAspect="1"/>
          </p:cNvPicPr>
          <p:nvPr userDrawn="1"/>
        </p:nvPicPr>
        <p:blipFill>
          <a:blip r:embed="rId2"/>
          <a:stretch>
            <a:fillRect/>
          </a:stretch>
        </p:blipFill>
        <p:spPr>
          <a:xfrm rot="15711272">
            <a:off x="10238551" y="-173627"/>
            <a:ext cx="2735393" cy="2644967"/>
          </a:xfrm>
          <a:prstGeom prst="rect">
            <a:avLst/>
          </a:prstGeom>
        </p:spPr>
      </p:pic>
      <p:pic>
        <p:nvPicPr>
          <p:cNvPr id="86" name="Picture 85">
            <a:extLst>
              <a:ext uri="{FF2B5EF4-FFF2-40B4-BE49-F238E27FC236}">
                <a16:creationId xmlns:a16="http://schemas.microsoft.com/office/drawing/2014/main" id="{1704645B-190B-FF4F-83B8-D6AD7A38C629}"/>
              </a:ext>
            </a:extLst>
          </p:cNvPr>
          <p:cNvPicPr>
            <a:picLocks noChangeAspect="1"/>
          </p:cNvPicPr>
          <p:nvPr userDrawn="1"/>
        </p:nvPicPr>
        <p:blipFill>
          <a:blip r:embed="rId3"/>
          <a:stretch>
            <a:fillRect/>
          </a:stretch>
        </p:blipFill>
        <p:spPr>
          <a:xfrm rot="7499163">
            <a:off x="10482617" y="-6347"/>
            <a:ext cx="2150200" cy="2101332"/>
          </a:xfrm>
          <a:prstGeom prst="rect">
            <a:avLst/>
          </a:prstGeom>
        </p:spPr>
      </p:pic>
      <p:sp>
        <p:nvSpPr>
          <p:cNvPr id="20" name="Right Arrow 5">
            <a:extLst>
              <a:ext uri="{FF2B5EF4-FFF2-40B4-BE49-F238E27FC236}">
                <a16:creationId xmlns:a16="http://schemas.microsoft.com/office/drawing/2014/main" id="{EC7B10F4-8154-1345-9A91-1B8E121F7F57}"/>
              </a:ext>
            </a:extLst>
          </p:cNvPr>
          <p:cNvSpPr/>
          <p:nvPr userDrawn="1"/>
        </p:nvSpPr>
        <p:spPr>
          <a:xfrm>
            <a:off x="609601" y="3789880"/>
            <a:ext cx="10972800" cy="401605"/>
          </a:xfrm>
          <a:prstGeom prst="rightArrow">
            <a:avLst/>
          </a:prstGeom>
          <a:solidFill>
            <a:srgbClr val="BBD9F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133" b="1" dirty="0">
              <a:latin typeface="Century Gothic"/>
            </a:endParaRPr>
          </a:p>
        </p:txBody>
      </p:sp>
      <p:pic>
        <p:nvPicPr>
          <p:cNvPr id="28" name="Picture 27">
            <a:extLst>
              <a:ext uri="{FF2B5EF4-FFF2-40B4-BE49-F238E27FC236}">
                <a16:creationId xmlns:a16="http://schemas.microsoft.com/office/drawing/2014/main" id="{DBA833F3-491A-0747-B537-47F8EDE4DD7F}"/>
              </a:ext>
            </a:extLst>
          </p:cNvPr>
          <p:cNvPicPr>
            <a:picLocks noChangeAspect="1"/>
          </p:cNvPicPr>
          <p:nvPr userDrawn="1"/>
        </p:nvPicPr>
        <p:blipFill>
          <a:blip r:embed="rId2"/>
          <a:stretch>
            <a:fillRect/>
          </a:stretch>
        </p:blipFill>
        <p:spPr>
          <a:xfrm rot="5400000">
            <a:off x="-922626" y="5287866"/>
            <a:ext cx="2735393" cy="2644967"/>
          </a:xfrm>
          <a:prstGeom prst="rect">
            <a:avLst/>
          </a:prstGeom>
        </p:spPr>
      </p:pic>
      <p:pic>
        <p:nvPicPr>
          <p:cNvPr id="29" name="Picture 28">
            <a:extLst>
              <a:ext uri="{FF2B5EF4-FFF2-40B4-BE49-F238E27FC236}">
                <a16:creationId xmlns:a16="http://schemas.microsoft.com/office/drawing/2014/main" id="{D0C5A61A-83A6-B449-AC11-850E231E7DA4}"/>
              </a:ext>
            </a:extLst>
          </p:cNvPr>
          <p:cNvPicPr>
            <a:picLocks noChangeAspect="1"/>
          </p:cNvPicPr>
          <p:nvPr userDrawn="1"/>
        </p:nvPicPr>
        <p:blipFill>
          <a:blip r:embed="rId3"/>
          <a:stretch>
            <a:fillRect/>
          </a:stretch>
        </p:blipFill>
        <p:spPr>
          <a:xfrm rot="18787891">
            <a:off x="-678560" y="5455146"/>
            <a:ext cx="2150200" cy="2101332"/>
          </a:xfrm>
          <a:prstGeom prst="rect">
            <a:avLst/>
          </a:prstGeom>
        </p:spPr>
      </p:pic>
      <p:sp>
        <p:nvSpPr>
          <p:cNvPr id="6" name="Rectangle 5">
            <a:extLst>
              <a:ext uri="{FF2B5EF4-FFF2-40B4-BE49-F238E27FC236}">
                <a16:creationId xmlns:a16="http://schemas.microsoft.com/office/drawing/2014/main" id="{E15FFE40-4013-164F-BA2B-6A9A68DA939A}"/>
              </a:ext>
            </a:extLst>
          </p:cNvPr>
          <p:cNvSpPr/>
          <p:nvPr userDrawn="1"/>
        </p:nvSpPr>
        <p:spPr>
          <a:xfrm>
            <a:off x="0" y="0"/>
            <a:ext cx="12192000" cy="914401"/>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2117EC-3D8A-7146-9870-38C87D2CAC02}"/>
              </a:ext>
            </a:extLst>
          </p:cNvPr>
          <p:cNvSpPr>
            <a:spLocks noGrp="1"/>
          </p:cNvSpPr>
          <p:nvPr>
            <p:ph type="title" hasCustomPrompt="1"/>
          </p:nvPr>
        </p:nvSpPr>
        <p:spPr>
          <a:xfrm>
            <a:off x="219474" y="153195"/>
            <a:ext cx="11630279" cy="646331"/>
          </a:xfrm>
          <a:prstGeom prst="rect">
            <a:avLst/>
          </a:prstGeom>
        </p:spPr>
        <p:txBody>
          <a:bodyPr anchor="ctr"/>
          <a:lstStyle>
            <a:lvl1pPr>
              <a:defRPr sz="3600">
                <a:solidFill>
                  <a:schemeClr val="bg1"/>
                </a:solidFill>
              </a:defRPr>
            </a:lvl1pPr>
          </a:lstStyle>
          <a:p>
            <a:r>
              <a:rPr lang="en-US" dirty="0"/>
              <a:t>Headline Goes Here</a:t>
            </a:r>
          </a:p>
        </p:txBody>
      </p:sp>
      <p:pic>
        <p:nvPicPr>
          <p:cNvPr id="16" name="Picture 15">
            <a:extLst>
              <a:ext uri="{FF2B5EF4-FFF2-40B4-BE49-F238E27FC236}">
                <a16:creationId xmlns:a16="http://schemas.microsoft.com/office/drawing/2014/main" id="{F3B2AE57-FDEB-D344-A619-D325E738C49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165205" y="6434693"/>
            <a:ext cx="684549" cy="201168"/>
          </a:xfrm>
          <a:prstGeom prst="rect">
            <a:avLst/>
          </a:prstGeom>
        </p:spPr>
      </p:pic>
      <p:sp>
        <p:nvSpPr>
          <p:cNvPr id="17" name="Slide Number Placeholder 5">
            <a:extLst>
              <a:ext uri="{FF2B5EF4-FFF2-40B4-BE49-F238E27FC236}">
                <a16:creationId xmlns:a16="http://schemas.microsoft.com/office/drawing/2014/main" id="{2387ABF3-4A6E-D444-AA93-707051BE554B}"/>
              </a:ext>
            </a:extLst>
          </p:cNvPr>
          <p:cNvSpPr txBox="1">
            <a:spLocks/>
          </p:cNvSpPr>
          <p:nvPr userDrawn="1"/>
        </p:nvSpPr>
        <p:spPr>
          <a:xfrm>
            <a:off x="10279737" y="6396864"/>
            <a:ext cx="722630" cy="2768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D5050C-AA03-7C4B-BAB2-B82E960585A0}" type="slidenum">
              <a:rPr lang="en-US" smtClean="0">
                <a:solidFill>
                  <a:srgbClr val="1148C2"/>
                </a:solidFill>
              </a:rPr>
              <a:pPr/>
              <a:t>‹#›</a:t>
            </a:fld>
            <a:endParaRPr lang="en-US" dirty="0">
              <a:solidFill>
                <a:srgbClr val="1148C2"/>
              </a:solidFill>
            </a:endParaRPr>
          </a:p>
        </p:txBody>
      </p:sp>
      <p:cxnSp>
        <p:nvCxnSpPr>
          <p:cNvPr id="18" name="Straight Connector 17">
            <a:extLst>
              <a:ext uri="{FF2B5EF4-FFF2-40B4-BE49-F238E27FC236}">
                <a16:creationId xmlns:a16="http://schemas.microsoft.com/office/drawing/2014/main" id="{C39AA174-E403-7049-BB8F-865D76D5A8E3}"/>
              </a:ext>
            </a:extLst>
          </p:cNvPr>
          <p:cNvCxnSpPr>
            <a:cxnSpLocks/>
          </p:cNvCxnSpPr>
          <p:nvPr userDrawn="1"/>
        </p:nvCxnSpPr>
        <p:spPr>
          <a:xfrm>
            <a:off x="11023374" y="6470650"/>
            <a:ext cx="0" cy="139700"/>
          </a:xfrm>
          <a:prstGeom prst="line">
            <a:avLst/>
          </a:prstGeom>
          <a:ln w="12700">
            <a:solidFill>
              <a:srgbClr val="1148C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E763A84-1AB6-1540-B93D-36FB96C84E40}"/>
              </a:ext>
            </a:extLst>
          </p:cNvPr>
          <p:cNvCxnSpPr>
            <a:cxnSpLocks/>
          </p:cNvCxnSpPr>
          <p:nvPr userDrawn="1"/>
        </p:nvCxnSpPr>
        <p:spPr>
          <a:xfrm flipV="1">
            <a:off x="2792573" y="3987518"/>
            <a:ext cx="6948814" cy="6329"/>
          </a:xfrm>
          <a:prstGeom prst="line">
            <a:avLst/>
          </a:prstGeom>
          <a:ln w="31750">
            <a:solidFill>
              <a:srgbClr val="214185"/>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F8956F3-EA4F-854B-801D-F25886D58CB6}"/>
              </a:ext>
            </a:extLst>
          </p:cNvPr>
          <p:cNvCxnSpPr>
            <a:cxnSpLocks/>
          </p:cNvCxnSpPr>
          <p:nvPr userDrawn="1"/>
        </p:nvCxnSpPr>
        <p:spPr>
          <a:xfrm flipH="1">
            <a:off x="2837439" y="3526970"/>
            <a:ext cx="3126" cy="456654"/>
          </a:xfrm>
          <a:prstGeom prst="line">
            <a:avLst/>
          </a:prstGeom>
          <a:ln w="31750">
            <a:solidFill>
              <a:srgbClr val="214185"/>
            </a:solidFill>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E946FC32-4BCD-1F43-B0C1-432FF8DD7184}"/>
              </a:ext>
            </a:extLst>
          </p:cNvPr>
          <p:cNvSpPr/>
          <p:nvPr userDrawn="1"/>
        </p:nvSpPr>
        <p:spPr>
          <a:xfrm>
            <a:off x="2781852" y="3937000"/>
            <a:ext cx="114300"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9425762F-41E4-1A4F-BDF6-86EC00248C49}"/>
              </a:ext>
            </a:extLst>
          </p:cNvPr>
          <p:cNvCxnSpPr>
            <a:cxnSpLocks/>
          </p:cNvCxnSpPr>
          <p:nvPr userDrawn="1"/>
        </p:nvCxnSpPr>
        <p:spPr>
          <a:xfrm flipH="1">
            <a:off x="4561804" y="3526970"/>
            <a:ext cx="3126" cy="456654"/>
          </a:xfrm>
          <a:prstGeom prst="line">
            <a:avLst/>
          </a:prstGeom>
          <a:ln w="31750">
            <a:solidFill>
              <a:srgbClr val="214185"/>
            </a:soli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FE595F99-B505-C540-B0C6-CCE8EE803BE3}"/>
              </a:ext>
            </a:extLst>
          </p:cNvPr>
          <p:cNvSpPr/>
          <p:nvPr userDrawn="1"/>
        </p:nvSpPr>
        <p:spPr>
          <a:xfrm>
            <a:off x="4506217" y="3937000"/>
            <a:ext cx="114300"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60FD0662-9F71-614F-84BD-B8D797DF531D}"/>
              </a:ext>
            </a:extLst>
          </p:cNvPr>
          <p:cNvCxnSpPr>
            <a:cxnSpLocks/>
          </p:cNvCxnSpPr>
          <p:nvPr userDrawn="1"/>
        </p:nvCxnSpPr>
        <p:spPr>
          <a:xfrm flipH="1">
            <a:off x="6286169" y="3526970"/>
            <a:ext cx="3126" cy="456654"/>
          </a:xfrm>
          <a:prstGeom prst="line">
            <a:avLst/>
          </a:prstGeom>
          <a:ln w="31750">
            <a:solidFill>
              <a:srgbClr val="214185"/>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8DB942BB-864D-CC47-9EB7-F0F9671991E0}"/>
              </a:ext>
            </a:extLst>
          </p:cNvPr>
          <p:cNvSpPr/>
          <p:nvPr userDrawn="1"/>
        </p:nvSpPr>
        <p:spPr>
          <a:xfrm>
            <a:off x="6230582" y="3937000"/>
            <a:ext cx="114300"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D6C81084-39A2-D142-8CB4-796F45DFF3AB}"/>
              </a:ext>
            </a:extLst>
          </p:cNvPr>
          <p:cNvCxnSpPr>
            <a:cxnSpLocks/>
          </p:cNvCxnSpPr>
          <p:nvPr userDrawn="1"/>
        </p:nvCxnSpPr>
        <p:spPr>
          <a:xfrm flipH="1">
            <a:off x="8010534" y="3526970"/>
            <a:ext cx="3126" cy="456654"/>
          </a:xfrm>
          <a:prstGeom prst="line">
            <a:avLst/>
          </a:prstGeom>
          <a:ln w="31750">
            <a:solidFill>
              <a:srgbClr val="214185"/>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A4B0CB1B-2E17-BF4F-99A0-2D1F0989A643}"/>
              </a:ext>
            </a:extLst>
          </p:cNvPr>
          <p:cNvSpPr/>
          <p:nvPr userDrawn="1"/>
        </p:nvSpPr>
        <p:spPr>
          <a:xfrm>
            <a:off x="7954947" y="3937000"/>
            <a:ext cx="114300"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D184EE91-D5FC-EC4E-9E73-FF6D31F1EDF7}"/>
              </a:ext>
            </a:extLst>
          </p:cNvPr>
          <p:cNvCxnSpPr>
            <a:cxnSpLocks/>
          </p:cNvCxnSpPr>
          <p:nvPr userDrawn="1"/>
        </p:nvCxnSpPr>
        <p:spPr>
          <a:xfrm flipH="1">
            <a:off x="9734900" y="3526970"/>
            <a:ext cx="3126" cy="456654"/>
          </a:xfrm>
          <a:prstGeom prst="line">
            <a:avLst/>
          </a:prstGeom>
          <a:ln w="31750">
            <a:solidFill>
              <a:srgbClr val="214185"/>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30E12111-7541-B149-A5E7-E112F3B693EA}"/>
              </a:ext>
            </a:extLst>
          </p:cNvPr>
          <p:cNvSpPr/>
          <p:nvPr userDrawn="1"/>
        </p:nvSpPr>
        <p:spPr>
          <a:xfrm>
            <a:off x="9679313" y="3937000"/>
            <a:ext cx="114300" cy="1143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E0D3278-D845-7D40-9867-99709DCACD96}"/>
              </a:ext>
            </a:extLst>
          </p:cNvPr>
          <p:cNvSpPr/>
          <p:nvPr userDrawn="1"/>
        </p:nvSpPr>
        <p:spPr>
          <a:xfrm>
            <a:off x="2171217" y="2740436"/>
            <a:ext cx="1335570" cy="9335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957"/>
              </a:solidFill>
            </a:endParaRPr>
          </a:p>
        </p:txBody>
      </p:sp>
      <p:sp>
        <p:nvSpPr>
          <p:cNvPr id="39" name="Rectangle 38">
            <a:extLst>
              <a:ext uri="{FF2B5EF4-FFF2-40B4-BE49-F238E27FC236}">
                <a16:creationId xmlns:a16="http://schemas.microsoft.com/office/drawing/2014/main" id="{1D251CA2-3C54-B94F-AF52-4EC7F88BC964}"/>
              </a:ext>
            </a:extLst>
          </p:cNvPr>
          <p:cNvSpPr/>
          <p:nvPr userDrawn="1"/>
        </p:nvSpPr>
        <p:spPr>
          <a:xfrm>
            <a:off x="3895582" y="2740436"/>
            <a:ext cx="1335570" cy="9335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CD0A12E-332F-C045-9B00-ED5BE4833093}"/>
              </a:ext>
            </a:extLst>
          </p:cNvPr>
          <p:cNvSpPr/>
          <p:nvPr userDrawn="1"/>
        </p:nvSpPr>
        <p:spPr>
          <a:xfrm>
            <a:off x="5619947" y="2740436"/>
            <a:ext cx="1335570" cy="9335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262C9A7-6F1D-8A4B-BF57-553D3A0438CB}"/>
              </a:ext>
            </a:extLst>
          </p:cNvPr>
          <p:cNvSpPr/>
          <p:nvPr userDrawn="1"/>
        </p:nvSpPr>
        <p:spPr>
          <a:xfrm>
            <a:off x="7344312" y="2740436"/>
            <a:ext cx="1335570" cy="9335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B29F012E-8ADA-2C4F-B717-766C9BA5DA7C}"/>
              </a:ext>
            </a:extLst>
          </p:cNvPr>
          <p:cNvSpPr/>
          <p:nvPr userDrawn="1"/>
        </p:nvSpPr>
        <p:spPr>
          <a:xfrm>
            <a:off x="9068678" y="2740436"/>
            <a:ext cx="1335570" cy="9335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 Placeholder 40">
            <a:extLst>
              <a:ext uri="{FF2B5EF4-FFF2-40B4-BE49-F238E27FC236}">
                <a16:creationId xmlns:a16="http://schemas.microsoft.com/office/drawing/2014/main" id="{016CFF4B-A416-F84A-85C7-BE26B81F127E}"/>
              </a:ext>
            </a:extLst>
          </p:cNvPr>
          <p:cNvSpPr>
            <a:spLocks noGrp="1"/>
          </p:cNvSpPr>
          <p:nvPr>
            <p:ph type="body" sz="quarter" idx="10" hasCustomPrompt="1"/>
          </p:nvPr>
        </p:nvSpPr>
        <p:spPr>
          <a:xfrm>
            <a:off x="2332012" y="2736542"/>
            <a:ext cx="1018131" cy="937414"/>
          </a:xfrm>
          <a:prstGeom prst="rect">
            <a:avLst/>
          </a:prstGeom>
        </p:spPr>
        <p:txBody>
          <a:bodyPr anchor="ctr"/>
          <a:lstStyle>
            <a:lvl1pPr marL="0" indent="0" algn="ctr">
              <a:lnSpc>
                <a:spcPct val="100000"/>
              </a:lnSpc>
              <a:buNone/>
              <a:defRPr sz="1500" b="1" i="0">
                <a:solidFill>
                  <a:schemeClr val="bg1"/>
                </a:solidFill>
                <a:latin typeface="Roboto" panose="02000000000000000000" pitchFamily="2" charset="0"/>
                <a:ea typeface="Roboto" panose="02000000000000000000" pitchFamily="2" charset="0"/>
                <a:cs typeface="Roboto" panose="02000000000000000000" pitchFamily="2" charset="0"/>
              </a:defRPr>
            </a:lvl1pPr>
            <a:lvl2pPr algn="ctr">
              <a:defRPr sz="1500"/>
            </a:lvl2pPr>
            <a:lvl3pPr algn="ctr">
              <a:defRPr sz="1500"/>
            </a:lvl3pPr>
            <a:lvl4pPr algn="ctr">
              <a:defRPr sz="1500"/>
            </a:lvl4pPr>
            <a:lvl5pPr algn="ctr">
              <a:defRPr sz="1500"/>
            </a:lvl5pPr>
          </a:lstStyle>
          <a:p>
            <a:pPr lvl="0"/>
            <a:r>
              <a:rPr lang="en-US" dirty="0"/>
              <a:t>Timeline Event</a:t>
            </a:r>
          </a:p>
        </p:txBody>
      </p:sp>
      <p:sp>
        <p:nvSpPr>
          <p:cNvPr id="44" name="Text Placeholder 40">
            <a:extLst>
              <a:ext uri="{FF2B5EF4-FFF2-40B4-BE49-F238E27FC236}">
                <a16:creationId xmlns:a16="http://schemas.microsoft.com/office/drawing/2014/main" id="{5ACD2ABA-1D71-DE40-8BBF-193E818A28C0}"/>
              </a:ext>
            </a:extLst>
          </p:cNvPr>
          <p:cNvSpPr>
            <a:spLocks noGrp="1"/>
          </p:cNvSpPr>
          <p:nvPr>
            <p:ph type="body" sz="quarter" idx="11" hasCustomPrompt="1"/>
          </p:nvPr>
        </p:nvSpPr>
        <p:spPr>
          <a:xfrm>
            <a:off x="4053236" y="2736542"/>
            <a:ext cx="1018131" cy="937414"/>
          </a:xfrm>
          <a:prstGeom prst="rect">
            <a:avLst/>
          </a:prstGeom>
        </p:spPr>
        <p:txBody>
          <a:bodyPr anchor="ctr"/>
          <a:lstStyle>
            <a:lvl1pPr marL="0" indent="0" algn="ctr">
              <a:lnSpc>
                <a:spcPct val="100000"/>
              </a:lnSpc>
              <a:buNone/>
              <a:defRPr sz="1500" b="1" i="0">
                <a:solidFill>
                  <a:schemeClr val="bg1"/>
                </a:solidFill>
                <a:latin typeface="Roboto" panose="02000000000000000000" pitchFamily="2" charset="0"/>
                <a:ea typeface="Roboto" panose="02000000000000000000" pitchFamily="2" charset="0"/>
                <a:cs typeface="Roboto" panose="02000000000000000000" pitchFamily="2" charset="0"/>
              </a:defRPr>
            </a:lvl1pPr>
            <a:lvl2pPr algn="ctr">
              <a:defRPr sz="1500"/>
            </a:lvl2pPr>
            <a:lvl3pPr algn="ctr">
              <a:defRPr sz="1500"/>
            </a:lvl3pPr>
            <a:lvl4pPr algn="ctr">
              <a:defRPr sz="1500"/>
            </a:lvl4pPr>
            <a:lvl5pPr algn="ctr">
              <a:defRPr sz="1500"/>
            </a:lvl5pPr>
          </a:lstStyle>
          <a:p>
            <a:pPr lvl="0"/>
            <a:r>
              <a:rPr lang="en-US" dirty="0"/>
              <a:t>Timeline Event</a:t>
            </a:r>
          </a:p>
        </p:txBody>
      </p:sp>
      <p:sp>
        <p:nvSpPr>
          <p:cNvPr id="45" name="Text Placeholder 40">
            <a:extLst>
              <a:ext uri="{FF2B5EF4-FFF2-40B4-BE49-F238E27FC236}">
                <a16:creationId xmlns:a16="http://schemas.microsoft.com/office/drawing/2014/main" id="{396F5804-01BC-924D-BEEA-0406A3C42C0F}"/>
              </a:ext>
            </a:extLst>
          </p:cNvPr>
          <p:cNvSpPr>
            <a:spLocks noGrp="1"/>
          </p:cNvSpPr>
          <p:nvPr>
            <p:ph type="body" sz="quarter" idx="12" hasCustomPrompt="1"/>
          </p:nvPr>
        </p:nvSpPr>
        <p:spPr>
          <a:xfrm>
            <a:off x="5783424" y="2736542"/>
            <a:ext cx="1018131" cy="937414"/>
          </a:xfrm>
          <a:prstGeom prst="rect">
            <a:avLst/>
          </a:prstGeom>
        </p:spPr>
        <p:txBody>
          <a:bodyPr anchor="ctr"/>
          <a:lstStyle>
            <a:lvl1pPr marL="0" indent="0" algn="ctr">
              <a:lnSpc>
                <a:spcPct val="100000"/>
              </a:lnSpc>
              <a:buNone/>
              <a:defRPr sz="1500" b="1" i="0">
                <a:solidFill>
                  <a:schemeClr val="bg1"/>
                </a:solidFill>
                <a:latin typeface="Roboto" panose="02000000000000000000" pitchFamily="2" charset="0"/>
                <a:ea typeface="Roboto" panose="02000000000000000000" pitchFamily="2" charset="0"/>
                <a:cs typeface="Roboto" panose="02000000000000000000" pitchFamily="2" charset="0"/>
              </a:defRPr>
            </a:lvl1pPr>
            <a:lvl2pPr algn="ctr">
              <a:defRPr sz="1500"/>
            </a:lvl2pPr>
            <a:lvl3pPr algn="ctr">
              <a:defRPr sz="1500"/>
            </a:lvl3pPr>
            <a:lvl4pPr algn="ctr">
              <a:defRPr sz="1500"/>
            </a:lvl4pPr>
            <a:lvl5pPr algn="ctr">
              <a:defRPr sz="1500"/>
            </a:lvl5pPr>
          </a:lstStyle>
          <a:p>
            <a:pPr lvl="0"/>
            <a:r>
              <a:rPr lang="en-US" dirty="0"/>
              <a:t>Timeline Event</a:t>
            </a:r>
          </a:p>
        </p:txBody>
      </p:sp>
      <p:sp>
        <p:nvSpPr>
          <p:cNvPr id="46" name="Text Placeholder 40">
            <a:extLst>
              <a:ext uri="{FF2B5EF4-FFF2-40B4-BE49-F238E27FC236}">
                <a16:creationId xmlns:a16="http://schemas.microsoft.com/office/drawing/2014/main" id="{F3BC739C-FD1E-6A45-8F5E-3AB358AB1D83}"/>
              </a:ext>
            </a:extLst>
          </p:cNvPr>
          <p:cNvSpPr>
            <a:spLocks noGrp="1"/>
          </p:cNvSpPr>
          <p:nvPr>
            <p:ph type="body" sz="quarter" idx="13" hasCustomPrompt="1"/>
          </p:nvPr>
        </p:nvSpPr>
        <p:spPr>
          <a:xfrm>
            <a:off x="7504647" y="2736542"/>
            <a:ext cx="1018131" cy="937414"/>
          </a:xfrm>
          <a:prstGeom prst="rect">
            <a:avLst/>
          </a:prstGeom>
        </p:spPr>
        <p:txBody>
          <a:bodyPr anchor="ctr"/>
          <a:lstStyle>
            <a:lvl1pPr marL="0" indent="0" algn="ctr">
              <a:lnSpc>
                <a:spcPct val="100000"/>
              </a:lnSpc>
              <a:buNone/>
              <a:defRPr sz="1500" b="1" i="0">
                <a:solidFill>
                  <a:schemeClr val="bg1"/>
                </a:solidFill>
                <a:latin typeface="Roboto" panose="02000000000000000000" pitchFamily="2" charset="0"/>
                <a:ea typeface="Roboto" panose="02000000000000000000" pitchFamily="2" charset="0"/>
                <a:cs typeface="Roboto" panose="02000000000000000000" pitchFamily="2" charset="0"/>
              </a:defRPr>
            </a:lvl1pPr>
            <a:lvl2pPr algn="ctr">
              <a:defRPr sz="1500"/>
            </a:lvl2pPr>
            <a:lvl3pPr algn="ctr">
              <a:defRPr sz="1500"/>
            </a:lvl3pPr>
            <a:lvl4pPr algn="ctr">
              <a:defRPr sz="1500"/>
            </a:lvl4pPr>
            <a:lvl5pPr algn="ctr">
              <a:defRPr sz="1500"/>
            </a:lvl5pPr>
          </a:lstStyle>
          <a:p>
            <a:pPr lvl="0"/>
            <a:r>
              <a:rPr lang="en-US" dirty="0"/>
              <a:t>Timeline Event</a:t>
            </a:r>
          </a:p>
        </p:txBody>
      </p:sp>
      <p:sp>
        <p:nvSpPr>
          <p:cNvPr id="47" name="Text Placeholder 40">
            <a:extLst>
              <a:ext uri="{FF2B5EF4-FFF2-40B4-BE49-F238E27FC236}">
                <a16:creationId xmlns:a16="http://schemas.microsoft.com/office/drawing/2014/main" id="{A65D9E30-91BD-C542-9F00-63C46ADA7583}"/>
              </a:ext>
            </a:extLst>
          </p:cNvPr>
          <p:cNvSpPr>
            <a:spLocks noGrp="1"/>
          </p:cNvSpPr>
          <p:nvPr>
            <p:ph type="body" sz="quarter" idx="14" hasCustomPrompt="1"/>
          </p:nvPr>
        </p:nvSpPr>
        <p:spPr>
          <a:xfrm>
            <a:off x="9234835" y="2736542"/>
            <a:ext cx="1018131" cy="937414"/>
          </a:xfrm>
          <a:prstGeom prst="rect">
            <a:avLst/>
          </a:prstGeom>
        </p:spPr>
        <p:txBody>
          <a:bodyPr anchor="ctr"/>
          <a:lstStyle>
            <a:lvl1pPr marL="0" indent="0" algn="ctr">
              <a:lnSpc>
                <a:spcPct val="100000"/>
              </a:lnSpc>
              <a:buNone/>
              <a:defRPr sz="1500" b="1" i="0">
                <a:solidFill>
                  <a:schemeClr val="bg1"/>
                </a:solidFill>
                <a:latin typeface="Roboto" panose="02000000000000000000" pitchFamily="2" charset="0"/>
                <a:ea typeface="Roboto" panose="02000000000000000000" pitchFamily="2" charset="0"/>
                <a:cs typeface="Roboto" panose="02000000000000000000" pitchFamily="2" charset="0"/>
              </a:defRPr>
            </a:lvl1pPr>
            <a:lvl2pPr algn="ctr">
              <a:defRPr sz="1500"/>
            </a:lvl2pPr>
            <a:lvl3pPr algn="ctr">
              <a:defRPr sz="1500"/>
            </a:lvl3pPr>
            <a:lvl4pPr algn="ctr">
              <a:defRPr sz="1500"/>
            </a:lvl4pPr>
            <a:lvl5pPr algn="ctr">
              <a:defRPr sz="1500"/>
            </a:lvl5pPr>
          </a:lstStyle>
          <a:p>
            <a:pPr lvl="0"/>
            <a:r>
              <a:rPr lang="en-US" dirty="0"/>
              <a:t>Timeline Event</a:t>
            </a:r>
          </a:p>
        </p:txBody>
      </p:sp>
      <p:sp>
        <p:nvSpPr>
          <p:cNvPr id="48" name="Text Placeholder 46">
            <a:extLst>
              <a:ext uri="{FF2B5EF4-FFF2-40B4-BE49-F238E27FC236}">
                <a16:creationId xmlns:a16="http://schemas.microsoft.com/office/drawing/2014/main" id="{8744CF45-0A74-6D43-9B53-6144A49C22B7}"/>
              </a:ext>
            </a:extLst>
          </p:cNvPr>
          <p:cNvSpPr>
            <a:spLocks noGrp="1"/>
          </p:cNvSpPr>
          <p:nvPr>
            <p:ph type="body" sz="quarter" idx="15" hasCustomPrompt="1"/>
          </p:nvPr>
        </p:nvSpPr>
        <p:spPr>
          <a:xfrm>
            <a:off x="2160806" y="4315191"/>
            <a:ext cx="1335024" cy="292608"/>
          </a:xfrm>
          <a:prstGeom prst="rect">
            <a:avLst/>
          </a:prstGeom>
          <a:solidFill>
            <a:srgbClr val="DEEDF9"/>
          </a:solidFill>
        </p:spPr>
        <p:txBody>
          <a:bodyPr anchor="ctr"/>
          <a:lstStyle>
            <a:lvl1pPr marL="0" indent="0" algn="ctr">
              <a:buNone/>
              <a:defRPr sz="1100">
                <a:solidFill>
                  <a:schemeClr val="accent3"/>
                </a:solidFill>
                <a:latin typeface="+mj-lt"/>
              </a:defRPr>
            </a:lvl1pPr>
          </a:lstStyle>
          <a:p>
            <a:pPr lvl="0"/>
            <a:r>
              <a:rPr lang="en-US" dirty="0"/>
              <a:t>Date</a:t>
            </a:r>
          </a:p>
        </p:txBody>
      </p:sp>
      <p:sp>
        <p:nvSpPr>
          <p:cNvPr id="49" name="Text Placeholder 46">
            <a:extLst>
              <a:ext uri="{FF2B5EF4-FFF2-40B4-BE49-F238E27FC236}">
                <a16:creationId xmlns:a16="http://schemas.microsoft.com/office/drawing/2014/main" id="{008BD7D4-71A4-4A4F-AB91-A6F1E560E24C}"/>
              </a:ext>
            </a:extLst>
          </p:cNvPr>
          <p:cNvSpPr>
            <a:spLocks noGrp="1"/>
          </p:cNvSpPr>
          <p:nvPr>
            <p:ph type="body" sz="quarter" idx="16" hasCustomPrompt="1"/>
          </p:nvPr>
        </p:nvSpPr>
        <p:spPr>
          <a:xfrm>
            <a:off x="3886512" y="4315191"/>
            <a:ext cx="1335024" cy="292608"/>
          </a:xfrm>
          <a:prstGeom prst="rect">
            <a:avLst/>
          </a:prstGeom>
          <a:solidFill>
            <a:srgbClr val="DEEDF9"/>
          </a:solidFill>
        </p:spPr>
        <p:txBody>
          <a:bodyPr anchor="ctr"/>
          <a:lstStyle>
            <a:lvl1pPr marL="0" indent="0" algn="ctr">
              <a:buNone/>
              <a:defRPr sz="1100">
                <a:solidFill>
                  <a:schemeClr val="accent3"/>
                </a:solidFill>
                <a:latin typeface="+mj-lt"/>
              </a:defRPr>
            </a:lvl1pPr>
          </a:lstStyle>
          <a:p>
            <a:pPr lvl="0"/>
            <a:r>
              <a:rPr lang="en-US" dirty="0"/>
              <a:t>Date</a:t>
            </a:r>
          </a:p>
        </p:txBody>
      </p:sp>
      <p:sp>
        <p:nvSpPr>
          <p:cNvPr id="50" name="Text Placeholder 46">
            <a:extLst>
              <a:ext uri="{FF2B5EF4-FFF2-40B4-BE49-F238E27FC236}">
                <a16:creationId xmlns:a16="http://schemas.microsoft.com/office/drawing/2014/main" id="{684D6CDE-DF20-3D49-889F-94E8899FB0BC}"/>
              </a:ext>
            </a:extLst>
          </p:cNvPr>
          <p:cNvSpPr>
            <a:spLocks noGrp="1"/>
          </p:cNvSpPr>
          <p:nvPr>
            <p:ph type="body" sz="quarter" idx="17" hasCustomPrompt="1"/>
          </p:nvPr>
        </p:nvSpPr>
        <p:spPr>
          <a:xfrm>
            <a:off x="5612218" y="4315191"/>
            <a:ext cx="1335024" cy="292608"/>
          </a:xfrm>
          <a:prstGeom prst="rect">
            <a:avLst/>
          </a:prstGeom>
          <a:solidFill>
            <a:srgbClr val="DEEDF9"/>
          </a:solidFill>
        </p:spPr>
        <p:txBody>
          <a:bodyPr anchor="ctr"/>
          <a:lstStyle>
            <a:lvl1pPr marL="0" indent="0" algn="ctr">
              <a:buNone/>
              <a:defRPr sz="1100">
                <a:solidFill>
                  <a:schemeClr val="accent3"/>
                </a:solidFill>
                <a:latin typeface="+mj-lt"/>
              </a:defRPr>
            </a:lvl1pPr>
          </a:lstStyle>
          <a:p>
            <a:pPr lvl="0"/>
            <a:r>
              <a:rPr lang="en-US" dirty="0"/>
              <a:t>Date</a:t>
            </a:r>
          </a:p>
        </p:txBody>
      </p:sp>
      <p:sp>
        <p:nvSpPr>
          <p:cNvPr id="51" name="Text Placeholder 46">
            <a:extLst>
              <a:ext uri="{FF2B5EF4-FFF2-40B4-BE49-F238E27FC236}">
                <a16:creationId xmlns:a16="http://schemas.microsoft.com/office/drawing/2014/main" id="{5E633F6C-6BF6-2443-8105-A5829843025D}"/>
              </a:ext>
            </a:extLst>
          </p:cNvPr>
          <p:cNvSpPr>
            <a:spLocks noGrp="1"/>
          </p:cNvSpPr>
          <p:nvPr>
            <p:ph type="body" sz="quarter" idx="18" hasCustomPrompt="1"/>
          </p:nvPr>
        </p:nvSpPr>
        <p:spPr>
          <a:xfrm>
            <a:off x="7337924" y="4315191"/>
            <a:ext cx="1335024" cy="292608"/>
          </a:xfrm>
          <a:prstGeom prst="rect">
            <a:avLst/>
          </a:prstGeom>
          <a:solidFill>
            <a:srgbClr val="DEEDF9"/>
          </a:solidFill>
        </p:spPr>
        <p:txBody>
          <a:bodyPr anchor="ctr"/>
          <a:lstStyle>
            <a:lvl1pPr marL="0" indent="0" algn="ctr">
              <a:buNone/>
              <a:defRPr sz="1100">
                <a:solidFill>
                  <a:schemeClr val="accent3"/>
                </a:solidFill>
                <a:latin typeface="+mj-lt"/>
              </a:defRPr>
            </a:lvl1pPr>
          </a:lstStyle>
          <a:p>
            <a:pPr lvl="0"/>
            <a:r>
              <a:rPr lang="en-US" dirty="0"/>
              <a:t>Date</a:t>
            </a:r>
          </a:p>
        </p:txBody>
      </p:sp>
      <p:sp>
        <p:nvSpPr>
          <p:cNvPr id="52" name="Text Placeholder 46">
            <a:extLst>
              <a:ext uri="{FF2B5EF4-FFF2-40B4-BE49-F238E27FC236}">
                <a16:creationId xmlns:a16="http://schemas.microsoft.com/office/drawing/2014/main" id="{E88577C7-14F8-454B-887E-C72795652072}"/>
              </a:ext>
            </a:extLst>
          </p:cNvPr>
          <p:cNvSpPr>
            <a:spLocks noGrp="1"/>
          </p:cNvSpPr>
          <p:nvPr>
            <p:ph type="body" sz="quarter" idx="19" hasCustomPrompt="1"/>
          </p:nvPr>
        </p:nvSpPr>
        <p:spPr>
          <a:xfrm>
            <a:off x="9063629" y="4315191"/>
            <a:ext cx="1335024" cy="292608"/>
          </a:xfrm>
          <a:prstGeom prst="rect">
            <a:avLst/>
          </a:prstGeom>
          <a:solidFill>
            <a:srgbClr val="DEEDF9"/>
          </a:solidFill>
        </p:spPr>
        <p:txBody>
          <a:bodyPr anchor="ctr"/>
          <a:lstStyle>
            <a:lvl1pPr marL="0" indent="0" algn="ctr">
              <a:buNone/>
              <a:defRPr sz="1100">
                <a:solidFill>
                  <a:schemeClr val="accent3"/>
                </a:solidFill>
                <a:latin typeface="+mj-lt"/>
              </a:defRPr>
            </a:lvl1pPr>
          </a:lstStyle>
          <a:p>
            <a:pPr lvl="0"/>
            <a:r>
              <a:rPr lang="en-US" dirty="0"/>
              <a:t>Date</a:t>
            </a:r>
          </a:p>
        </p:txBody>
      </p:sp>
    </p:spTree>
    <p:extLst>
      <p:ext uri="{BB962C8B-B14F-4D97-AF65-F5344CB8AC3E}">
        <p14:creationId xmlns:p14="http://schemas.microsoft.com/office/powerpoint/2010/main" val="22938223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ight_Centered_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117EC-3D8A-7146-9870-38C87D2CAC02}"/>
              </a:ext>
            </a:extLst>
          </p:cNvPr>
          <p:cNvSpPr>
            <a:spLocks noGrp="1"/>
          </p:cNvSpPr>
          <p:nvPr>
            <p:ph type="title" hasCustomPrompt="1"/>
          </p:nvPr>
        </p:nvSpPr>
        <p:spPr>
          <a:xfrm>
            <a:off x="280861" y="469766"/>
            <a:ext cx="11630279" cy="547556"/>
          </a:xfrm>
          <a:prstGeom prst="rect">
            <a:avLst/>
          </a:prstGeom>
        </p:spPr>
        <p:txBody>
          <a:bodyPr anchor="ctr"/>
          <a:lstStyle>
            <a:lvl1pPr algn="ctr">
              <a:defRPr sz="3600">
                <a:solidFill>
                  <a:schemeClr val="tx1"/>
                </a:solidFill>
              </a:defRPr>
            </a:lvl1pPr>
          </a:lstStyle>
          <a:p>
            <a:r>
              <a:rPr lang="en-US" dirty="0"/>
              <a:t>Headline Goes Here</a:t>
            </a:r>
          </a:p>
        </p:txBody>
      </p:sp>
      <p:sp>
        <p:nvSpPr>
          <p:cNvPr id="55" name="Text Placeholder 9">
            <a:extLst>
              <a:ext uri="{FF2B5EF4-FFF2-40B4-BE49-F238E27FC236}">
                <a16:creationId xmlns:a16="http://schemas.microsoft.com/office/drawing/2014/main" id="{AC879825-5827-5C4C-A3F5-AFF9945CA6E5}"/>
              </a:ext>
            </a:extLst>
          </p:cNvPr>
          <p:cNvSpPr>
            <a:spLocks noGrp="1"/>
          </p:cNvSpPr>
          <p:nvPr>
            <p:ph type="body" sz="quarter" idx="23" hasCustomPrompt="1"/>
          </p:nvPr>
        </p:nvSpPr>
        <p:spPr>
          <a:xfrm>
            <a:off x="280860" y="960447"/>
            <a:ext cx="11630259" cy="483558"/>
          </a:xfrm>
          <a:prstGeom prst="rect">
            <a:avLst/>
          </a:prstGeom>
        </p:spPr>
        <p:txBody>
          <a:bodyPr/>
          <a:lstStyle>
            <a:lvl1pPr marL="0" indent="0" algn="ctr">
              <a:lnSpc>
                <a:spcPct val="100000"/>
              </a:lnSpc>
              <a:spcBef>
                <a:spcPts val="0"/>
              </a:spcBef>
              <a:buNone/>
              <a:defRPr sz="1200">
                <a:solidFill>
                  <a:srgbClr val="7F7F7F"/>
                </a:solidFill>
              </a:defRPr>
            </a:lvl1pPr>
            <a:lvl2pPr algn="ctr">
              <a:buNone/>
              <a:defRPr sz="1200"/>
            </a:lvl2pPr>
            <a:lvl3pPr algn="ctr">
              <a:buNone/>
              <a:defRPr sz="1200"/>
            </a:lvl3pPr>
            <a:lvl4pPr algn="ctr">
              <a:buNone/>
              <a:defRPr sz="1200"/>
            </a:lvl4pPr>
            <a:lvl5pPr algn="ctr">
              <a:buNone/>
              <a:defRPr sz="1200"/>
            </a:lvl5pPr>
          </a:lstStyle>
          <a:p>
            <a:pPr lvl="0"/>
            <a:r>
              <a:rPr lang="en-US" dirty="0"/>
              <a:t>Here’s some placeholder text. Delete this text and add your own text.</a:t>
            </a:r>
          </a:p>
        </p:txBody>
      </p:sp>
      <p:pic>
        <p:nvPicPr>
          <p:cNvPr id="16" name="Picture 15">
            <a:extLst>
              <a:ext uri="{FF2B5EF4-FFF2-40B4-BE49-F238E27FC236}">
                <a16:creationId xmlns:a16="http://schemas.microsoft.com/office/drawing/2014/main" id="{F3B2AE57-FDEB-D344-A619-D325E738C4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65205" y="6434693"/>
            <a:ext cx="684549" cy="201168"/>
          </a:xfrm>
          <a:prstGeom prst="rect">
            <a:avLst/>
          </a:prstGeom>
        </p:spPr>
      </p:pic>
      <p:sp>
        <p:nvSpPr>
          <p:cNvPr id="17" name="Slide Number Placeholder 5">
            <a:extLst>
              <a:ext uri="{FF2B5EF4-FFF2-40B4-BE49-F238E27FC236}">
                <a16:creationId xmlns:a16="http://schemas.microsoft.com/office/drawing/2014/main" id="{2387ABF3-4A6E-D444-AA93-707051BE554B}"/>
              </a:ext>
            </a:extLst>
          </p:cNvPr>
          <p:cNvSpPr txBox="1">
            <a:spLocks/>
          </p:cNvSpPr>
          <p:nvPr userDrawn="1"/>
        </p:nvSpPr>
        <p:spPr>
          <a:xfrm>
            <a:off x="10279737" y="6396864"/>
            <a:ext cx="722630" cy="2768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D5050C-AA03-7C4B-BAB2-B82E960585A0}" type="slidenum">
              <a:rPr lang="en-US" smtClean="0">
                <a:solidFill>
                  <a:srgbClr val="1148C2"/>
                </a:solidFill>
              </a:rPr>
              <a:pPr/>
              <a:t>‹#›</a:t>
            </a:fld>
            <a:endParaRPr lang="en-US" dirty="0">
              <a:solidFill>
                <a:srgbClr val="1148C2"/>
              </a:solidFill>
            </a:endParaRPr>
          </a:p>
        </p:txBody>
      </p:sp>
      <p:cxnSp>
        <p:nvCxnSpPr>
          <p:cNvPr id="18" name="Straight Connector 17">
            <a:extLst>
              <a:ext uri="{FF2B5EF4-FFF2-40B4-BE49-F238E27FC236}">
                <a16:creationId xmlns:a16="http://schemas.microsoft.com/office/drawing/2014/main" id="{C39AA174-E403-7049-BB8F-865D76D5A8E3}"/>
              </a:ext>
            </a:extLst>
          </p:cNvPr>
          <p:cNvCxnSpPr>
            <a:cxnSpLocks/>
          </p:cNvCxnSpPr>
          <p:nvPr userDrawn="1"/>
        </p:nvCxnSpPr>
        <p:spPr>
          <a:xfrm>
            <a:off x="11023374" y="6470650"/>
            <a:ext cx="0" cy="139700"/>
          </a:xfrm>
          <a:prstGeom prst="line">
            <a:avLst/>
          </a:prstGeom>
          <a:ln w="12700">
            <a:solidFill>
              <a:srgbClr val="1148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5691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ight_Statistics_Photo_Grid">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AB3A7B65-04E4-EA45-9861-22E860C43BD8}"/>
              </a:ext>
            </a:extLst>
          </p:cNvPr>
          <p:cNvSpPr/>
          <p:nvPr userDrawn="1"/>
        </p:nvSpPr>
        <p:spPr>
          <a:xfrm>
            <a:off x="0" y="0"/>
            <a:ext cx="5262282" cy="6858000"/>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 Placeholder 43">
            <a:extLst>
              <a:ext uri="{FF2B5EF4-FFF2-40B4-BE49-F238E27FC236}">
                <a16:creationId xmlns:a16="http://schemas.microsoft.com/office/drawing/2014/main" id="{88EC4CE5-2BD8-CE4F-8F6A-0F8C67BA3737}"/>
              </a:ext>
            </a:extLst>
          </p:cNvPr>
          <p:cNvSpPr>
            <a:spLocks noGrp="1"/>
          </p:cNvSpPr>
          <p:nvPr>
            <p:ph type="body" sz="quarter" idx="17" hasCustomPrompt="1"/>
          </p:nvPr>
        </p:nvSpPr>
        <p:spPr>
          <a:xfrm>
            <a:off x="1790232" y="1760360"/>
            <a:ext cx="2746867" cy="457200"/>
          </a:xfrm>
          <a:prstGeom prst="rect">
            <a:avLst/>
          </a:prstGeom>
        </p:spPr>
        <p:txBody>
          <a:bodyPr/>
          <a:lstStyle>
            <a:lvl1pPr marL="0" indent="0">
              <a:lnSpc>
                <a:spcPct val="100000"/>
              </a:lnSpc>
              <a:buFontTx/>
              <a:buNone/>
              <a:defRPr sz="1200" b="0" i="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1pPr>
            <a:lvl2pPr>
              <a:buFontTx/>
              <a:buNone/>
              <a:defRPr/>
            </a:lvl2pPr>
            <a:lvl3pPr>
              <a:buFontTx/>
              <a:buNone/>
              <a:defRPr/>
            </a:lvl3pPr>
            <a:lvl4pPr>
              <a:buFontTx/>
              <a:buNone/>
              <a:defRPr/>
            </a:lvl4pPr>
            <a:lvl5pPr>
              <a:buFontTx/>
              <a:buNone/>
              <a:defRPr/>
            </a:lvl5pPr>
          </a:lstStyle>
          <a:p>
            <a:pPr lvl="0"/>
            <a:r>
              <a:rPr lang="en-US" dirty="0"/>
              <a:t>Descriptor about the statistic will go here in one or two lines of text</a:t>
            </a:r>
          </a:p>
        </p:txBody>
      </p:sp>
      <p:sp>
        <p:nvSpPr>
          <p:cNvPr id="38" name="Text Placeholder 35">
            <a:extLst>
              <a:ext uri="{FF2B5EF4-FFF2-40B4-BE49-F238E27FC236}">
                <a16:creationId xmlns:a16="http://schemas.microsoft.com/office/drawing/2014/main" id="{605591DD-AC36-8648-B875-66E149E3417B}"/>
              </a:ext>
            </a:extLst>
          </p:cNvPr>
          <p:cNvSpPr>
            <a:spLocks noGrp="1"/>
          </p:cNvSpPr>
          <p:nvPr>
            <p:ph type="body" sz="quarter" idx="12" hasCustomPrompt="1"/>
          </p:nvPr>
        </p:nvSpPr>
        <p:spPr>
          <a:xfrm>
            <a:off x="418860" y="1751008"/>
            <a:ext cx="1463040" cy="457200"/>
          </a:xfrm>
          <a:prstGeom prst="rect">
            <a:avLst/>
          </a:prstGeom>
        </p:spPr>
        <p:txBody>
          <a:bodyPr/>
          <a:lstStyle>
            <a:lvl1pPr marL="0" indent="0" algn="r">
              <a:buNone/>
              <a:defRPr sz="3200">
                <a:solidFill>
                  <a:srgbClr val="BBD9F2"/>
                </a:solidFill>
                <a:latin typeface="+mj-lt"/>
              </a:defRPr>
            </a:lvl1pPr>
            <a:lvl2pPr indent="0">
              <a:buNone/>
              <a:defRPr/>
            </a:lvl2pPr>
            <a:lvl3pPr indent="0">
              <a:buNone/>
              <a:defRPr/>
            </a:lvl3pPr>
            <a:lvl4pPr indent="0">
              <a:buNone/>
              <a:defRPr/>
            </a:lvl4pPr>
            <a:lvl5pPr indent="0">
              <a:buNone/>
              <a:defRPr/>
            </a:lvl5pPr>
          </a:lstStyle>
          <a:p>
            <a:pPr lvl="0"/>
            <a:r>
              <a:rPr lang="en-US" dirty="0"/>
              <a:t>$250K</a:t>
            </a:r>
          </a:p>
        </p:txBody>
      </p:sp>
      <p:sp>
        <p:nvSpPr>
          <p:cNvPr id="36" name="Text Placeholder 35">
            <a:extLst>
              <a:ext uri="{FF2B5EF4-FFF2-40B4-BE49-F238E27FC236}">
                <a16:creationId xmlns:a16="http://schemas.microsoft.com/office/drawing/2014/main" id="{6E9B7C7B-2A62-6840-A8C2-6480CF760378}"/>
              </a:ext>
            </a:extLst>
          </p:cNvPr>
          <p:cNvSpPr>
            <a:spLocks noGrp="1"/>
          </p:cNvSpPr>
          <p:nvPr>
            <p:ph type="body" sz="quarter" idx="10" hasCustomPrompt="1"/>
          </p:nvPr>
        </p:nvSpPr>
        <p:spPr>
          <a:xfrm>
            <a:off x="488016" y="447721"/>
            <a:ext cx="4305987" cy="548640"/>
          </a:xfrm>
          <a:prstGeom prst="rect">
            <a:avLst/>
          </a:prstGeom>
        </p:spPr>
        <p:txBody>
          <a:bodyPr/>
          <a:lstStyle>
            <a:lvl1pPr marL="0" indent="0">
              <a:buNone/>
              <a:defRPr sz="3600">
                <a:solidFill>
                  <a:schemeClr val="bg1"/>
                </a:solidFill>
                <a:latin typeface="+mj-lt"/>
              </a:defRPr>
            </a:lvl1pPr>
            <a:lvl2pPr indent="0">
              <a:buNone/>
              <a:defRPr/>
            </a:lvl2pPr>
            <a:lvl3pPr indent="0">
              <a:buNone/>
              <a:defRPr/>
            </a:lvl3pPr>
            <a:lvl4pPr indent="0">
              <a:buNone/>
              <a:defRPr/>
            </a:lvl4pPr>
            <a:lvl5pPr indent="0">
              <a:buNone/>
              <a:defRPr/>
            </a:lvl5pPr>
          </a:lstStyle>
          <a:p>
            <a:pPr lvl="0"/>
            <a:r>
              <a:rPr lang="en-US" dirty="0"/>
              <a:t>Headline Goes Here</a:t>
            </a:r>
          </a:p>
        </p:txBody>
      </p:sp>
      <p:sp>
        <p:nvSpPr>
          <p:cNvPr id="37" name="Text Placeholder 35">
            <a:extLst>
              <a:ext uri="{FF2B5EF4-FFF2-40B4-BE49-F238E27FC236}">
                <a16:creationId xmlns:a16="http://schemas.microsoft.com/office/drawing/2014/main" id="{5EA20D16-797C-0F48-8320-3C577D9FE66F}"/>
              </a:ext>
            </a:extLst>
          </p:cNvPr>
          <p:cNvSpPr>
            <a:spLocks noGrp="1"/>
          </p:cNvSpPr>
          <p:nvPr>
            <p:ph type="body" sz="quarter" idx="11" hasCustomPrompt="1"/>
          </p:nvPr>
        </p:nvSpPr>
        <p:spPr>
          <a:xfrm>
            <a:off x="518752" y="1134119"/>
            <a:ext cx="3384325" cy="274320"/>
          </a:xfrm>
          <a:prstGeom prst="rect">
            <a:avLst/>
          </a:prstGeom>
        </p:spPr>
        <p:txBody>
          <a:bodyPr/>
          <a:lstStyle>
            <a:lvl1pPr marL="0" indent="0">
              <a:buNone/>
              <a:defRPr sz="1800">
                <a:solidFill>
                  <a:schemeClr val="bg1"/>
                </a:solidFill>
                <a:latin typeface="+mj-lt"/>
              </a:defRPr>
            </a:lvl1pPr>
            <a:lvl2pPr indent="0">
              <a:buNone/>
              <a:defRPr/>
            </a:lvl2pPr>
            <a:lvl3pPr indent="0">
              <a:buNone/>
              <a:defRPr/>
            </a:lvl3pPr>
            <a:lvl4pPr indent="0">
              <a:buNone/>
              <a:defRPr/>
            </a:lvl4pPr>
            <a:lvl5pPr indent="0">
              <a:buNone/>
              <a:defRPr/>
            </a:lvl5pPr>
          </a:lstStyle>
          <a:p>
            <a:pPr lvl="0"/>
            <a:r>
              <a:rPr lang="en-US" dirty="0"/>
              <a:t>SUBHEADLINE HERE</a:t>
            </a:r>
          </a:p>
        </p:txBody>
      </p:sp>
      <p:sp>
        <p:nvSpPr>
          <p:cNvPr id="45" name="Text Placeholder 43">
            <a:extLst>
              <a:ext uri="{FF2B5EF4-FFF2-40B4-BE49-F238E27FC236}">
                <a16:creationId xmlns:a16="http://schemas.microsoft.com/office/drawing/2014/main" id="{E7D4662E-E593-9E40-9425-8C37086206C8}"/>
              </a:ext>
            </a:extLst>
          </p:cNvPr>
          <p:cNvSpPr>
            <a:spLocks noGrp="1"/>
          </p:cNvSpPr>
          <p:nvPr>
            <p:ph type="body" sz="quarter" idx="18" hasCustomPrompt="1"/>
          </p:nvPr>
        </p:nvSpPr>
        <p:spPr>
          <a:xfrm>
            <a:off x="1790232" y="2628656"/>
            <a:ext cx="2746867" cy="457200"/>
          </a:xfrm>
          <a:prstGeom prst="rect">
            <a:avLst/>
          </a:prstGeom>
        </p:spPr>
        <p:txBody>
          <a:bodyPr/>
          <a:lstStyle>
            <a:lvl1pPr marL="0" indent="0">
              <a:lnSpc>
                <a:spcPct val="100000"/>
              </a:lnSpc>
              <a:buFontTx/>
              <a:buNone/>
              <a:defRPr sz="1200" b="0" i="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1pPr>
            <a:lvl2pPr>
              <a:buFontTx/>
              <a:buNone/>
              <a:defRPr/>
            </a:lvl2pPr>
            <a:lvl3pPr>
              <a:buFontTx/>
              <a:buNone/>
              <a:defRPr/>
            </a:lvl3pPr>
            <a:lvl4pPr>
              <a:buFontTx/>
              <a:buNone/>
              <a:defRPr/>
            </a:lvl4pPr>
            <a:lvl5pPr>
              <a:buFontTx/>
              <a:buNone/>
              <a:defRPr/>
            </a:lvl5pPr>
          </a:lstStyle>
          <a:p>
            <a:pPr lvl="0"/>
            <a:r>
              <a:rPr lang="en-US" dirty="0"/>
              <a:t>Descriptor about the statistic will go here in one or two lines of text</a:t>
            </a:r>
          </a:p>
        </p:txBody>
      </p:sp>
      <p:sp>
        <p:nvSpPr>
          <p:cNvPr id="46" name="Text Placeholder 43">
            <a:extLst>
              <a:ext uri="{FF2B5EF4-FFF2-40B4-BE49-F238E27FC236}">
                <a16:creationId xmlns:a16="http://schemas.microsoft.com/office/drawing/2014/main" id="{695E2F15-A3BE-5B47-B370-F59B8C4E5F15}"/>
              </a:ext>
            </a:extLst>
          </p:cNvPr>
          <p:cNvSpPr>
            <a:spLocks noGrp="1"/>
          </p:cNvSpPr>
          <p:nvPr>
            <p:ph type="body" sz="quarter" idx="19" hasCustomPrompt="1"/>
          </p:nvPr>
        </p:nvSpPr>
        <p:spPr>
          <a:xfrm>
            <a:off x="1790232" y="3496951"/>
            <a:ext cx="2746867" cy="457200"/>
          </a:xfrm>
          <a:prstGeom prst="rect">
            <a:avLst/>
          </a:prstGeom>
        </p:spPr>
        <p:txBody>
          <a:bodyPr/>
          <a:lstStyle>
            <a:lvl1pPr marL="0" indent="0">
              <a:lnSpc>
                <a:spcPct val="100000"/>
              </a:lnSpc>
              <a:buFontTx/>
              <a:buNone/>
              <a:defRPr sz="1200" b="0" i="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1pPr>
            <a:lvl2pPr>
              <a:buFontTx/>
              <a:buNone/>
              <a:defRPr/>
            </a:lvl2pPr>
            <a:lvl3pPr>
              <a:buFontTx/>
              <a:buNone/>
              <a:defRPr/>
            </a:lvl3pPr>
            <a:lvl4pPr>
              <a:buFontTx/>
              <a:buNone/>
              <a:defRPr/>
            </a:lvl4pPr>
            <a:lvl5pPr>
              <a:buFontTx/>
              <a:buNone/>
              <a:defRPr/>
            </a:lvl5pPr>
          </a:lstStyle>
          <a:p>
            <a:pPr lvl="0"/>
            <a:r>
              <a:rPr lang="en-US" dirty="0"/>
              <a:t>Descriptor about the statistic will go here in one or two lines of text</a:t>
            </a:r>
          </a:p>
        </p:txBody>
      </p:sp>
      <p:sp>
        <p:nvSpPr>
          <p:cNvPr id="47" name="Text Placeholder 43">
            <a:extLst>
              <a:ext uri="{FF2B5EF4-FFF2-40B4-BE49-F238E27FC236}">
                <a16:creationId xmlns:a16="http://schemas.microsoft.com/office/drawing/2014/main" id="{F4C4BE63-6F63-A145-98D8-821E5B633EDC}"/>
              </a:ext>
            </a:extLst>
          </p:cNvPr>
          <p:cNvSpPr>
            <a:spLocks noGrp="1"/>
          </p:cNvSpPr>
          <p:nvPr>
            <p:ph type="body" sz="quarter" idx="20" hasCustomPrompt="1"/>
          </p:nvPr>
        </p:nvSpPr>
        <p:spPr>
          <a:xfrm>
            <a:off x="1790232" y="4365247"/>
            <a:ext cx="2746867" cy="457200"/>
          </a:xfrm>
          <a:prstGeom prst="rect">
            <a:avLst/>
          </a:prstGeom>
        </p:spPr>
        <p:txBody>
          <a:bodyPr/>
          <a:lstStyle>
            <a:lvl1pPr marL="0" indent="0">
              <a:lnSpc>
                <a:spcPct val="100000"/>
              </a:lnSpc>
              <a:buFontTx/>
              <a:buNone/>
              <a:defRPr sz="1200" b="0" i="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1pPr>
            <a:lvl2pPr>
              <a:buFontTx/>
              <a:buNone/>
              <a:defRPr/>
            </a:lvl2pPr>
            <a:lvl3pPr>
              <a:buFontTx/>
              <a:buNone/>
              <a:defRPr/>
            </a:lvl3pPr>
            <a:lvl4pPr>
              <a:buFontTx/>
              <a:buNone/>
              <a:defRPr/>
            </a:lvl4pPr>
            <a:lvl5pPr>
              <a:buFontTx/>
              <a:buNone/>
              <a:defRPr/>
            </a:lvl5pPr>
          </a:lstStyle>
          <a:p>
            <a:pPr lvl="0"/>
            <a:r>
              <a:rPr lang="en-US" dirty="0"/>
              <a:t>Descriptor about the statistic will go here in one or two lines of text</a:t>
            </a:r>
          </a:p>
        </p:txBody>
      </p:sp>
      <p:sp>
        <p:nvSpPr>
          <p:cNvPr id="48" name="Text Placeholder 43">
            <a:extLst>
              <a:ext uri="{FF2B5EF4-FFF2-40B4-BE49-F238E27FC236}">
                <a16:creationId xmlns:a16="http://schemas.microsoft.com/office/drawing/2014/main" id="{33C24460-D761-4645-9652-5BB1289FC0FB}"/>
              </a:ext>
            </a:extLst>
          </p:cNvPr>
          <p:cNvSpPr>
            <a:spLocks noGrp="1"/>
          </p:cNvSpPr>
          <p:nvPr>
            <p:ph type="body" sz="quarter" idx="21" hasCustomPrompt="1"/>
          </p:nvPr>
        </p:nvSpPr>
        <p:spPr>
          <a:xfrm>
            <a:off x="1790232" y="5233543"/>
            <a:ext cx="2746867" cy="457200"/>
          </a:xfrm>
          <a:prstGeom prst="rect">
            <a:avLst/>
          </a:prstGeom>
        </p:spPr>
        <p:txBody>
          <a:bodyPr/>
          <a:lstStyle>
            <a:lvl1pPr marL="0" indent="0">
              <a:lnSpc>
                <a:spcPct val="100000"/>
              </a:lnSpc>
              <a:buFontTx/>
              <a:buNone/>
              <a:defRPr sz="1200" b="0" i="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1pPr>
            <a:lvl2pPr>
              <a:buFontTx/>
              <a:buNone/>
              <a:defRPr/>
            </a:lvl2pPr>
            <a:lvl3pPr>
              <a:buFontTx/>
              <a:buNone/>
              <a:defRPr/>
            </a:lvl3pPr>
            <a:lvl4pPr>
              <a:buFontTx/>
              <a:buNone/>
              <a:defRPr/>
            </a:lvl4pPr>
            <a:lvl5pPr>
              <a:buFontTx/>
              <a:buNone/>
              <a:defRPr/>
            </a:lvl5pPr>
          </a:lstStyle>
          <a:p>
            <a:pPr lvl="0"/>
            <a:r>
              <a:rPr lang="en-US" dirty="0"/>
              <a:t>Descriptor about the statistic will go here in one or two lines of text</a:t>
            </a:r>
          </a:p>
        </p:txBody>
      </p:sp>
      <p:sp>
        <p:nvSpPr>
          <p:cNvPr id="39" name="Text Placeholder 35">
            <a:extLst>
              <a:ext uri="{FF2B5EF4-FFF2-40B4-BE49-F238E27FC236}">
                <a16:creationId xmlns:a16="http://schemas.microsoft.com/office/drawing/2014/main" id="{5BF927B5-3795-AE40-BA18-C72E21691745}"/>
              </a:ext>
            </a:extLst>
          </p:cNvPr>
          <p:cNvSpPr>
            <a:spLocks noGrp="1"/>
          </p:cNvSpPr>
          <p:nvPr>
            <p:ph type="body" sz="quarter" idx="13" hasCustomPrompt="1"/>
          </p:nvPr>
        </p:nvSpPr>
        <p:spPr>
          <a:xfrm>
            <a:off x="418860" y="2619303"/>
            <a:ext cx="1463040" cy="457200"/>
          </a:xfrm>
          <a:prstGeom prst="rect">
            <a:avLst/>
          </a:prstGeom>
        </p:spPr>
        <p:txBody>
          <a:bodyPr/>
          <a:lstStyle>
            <a:lvl1pPr marL="0" indent="0" algn="r">
              <a:buNone/>
              <a:defRPr sz="3200">
                <a:solidFill>
                  <a:srgbClr val="BBD9F2"/>
                </a:solidFill>
                <a:latin typeface="+mj-lt"/>
              </a:defRPr>
            </a:lvl1pPr>
            <a:lvl2pPr indent="0">
              <a:buNone/>
              <a:defRPr/>
            </a:lvl2pPr>
            <a:lvl3pPr indent="0">
              <a:buNone/>
              <a:defRPr/>
            </a:lvl3pPr>
            <a:lvl4pPr indent="0">
              <a:buNone/>
              <a:defRPr/>
            </a:lvl4pPr>
            <a:lvl5pPr indent="0">
              <a:buNone/>
              <a:defRPr/>
            </a:lvl5pPr>
          </a:lstStyle>
          <a:p>
            <a:pPr lvl="0"/>
            <a:r>
              <a:rPr lang="en-US" dirty="0"/>
              <a:t>$87K</a:t>
            </a:r>
          </a:p>
        </p:txBody>
      </p:sp>
      <p:sp>
        <p:nvSpPr>
          <p:cNvPr id="40" name="Text Placeholder 35">
            <a:extLst>
              <a:ext uri="{FF2B5EF4-FFF2-40B4-BE49-F238E27FC236}">
                <a16:creationId xmlns:a16="http://schemas.microsoft.com/office/drawing/2014/main" id="{D42C4CF9-226A-3042-A228-AA9DD57B8E1F}"/>
              </a:ext>
            </a:extLst>
          </p:cNvPr>
          <p:cNvSpPr>
            <a:spLocks noGrp="1"/>
          </p:cNvSpPr>
          <p:nvPr>
            <p:ph type="body" sz="quarter" idx="14" hasCustomPrompt="1"/>
          </p:nvPr>
        </p:nvSpPr>
        <p:spPr>
          <a:xfrm>
            <a:off x="418860" y="3487598"/>
            <a:ext cx="1463040" cy="457200"/>
          </a:xfrm>
          <a:prstGeom prst="rect">
            <a:avLst/>
          </a:prstGeom>
        </p:spPr>
        <p:txBody>
          <a:bodyPr/>
          <a:lstStyle>
            <a:lvl1pPr marL="0" indent="0" algn="r">
              <a:buNone/>
              <a:defRPr sz="3200">
                <a:solidFill>
                  <a:srgbClr val="BBD9F2"/>
                </a:solidFill>
                <a:latin typeface="+mj-lt"/>
              </a:defRPr>
            </a:lvl1pPr>
            <a:lvl2pPr indent="0">
              <a:buNone/>
              <a:defRPr/>
            </a:lvl2pPr>
            <a:lvl3pPr indent="0">
              <a:buNone/>
              <a:defRPr/>
            </a:lvl3pPr>
            <a:lvl4pPr indent="0">
              <a:buNone/>
              <a:defRPr/>
            </a:lvl4pPr>
            <a:lvl5pPr indent="0">
              <a:buNone/>
              <a:defRPr/>
            </a:lvl5pPr>
          </a:lstStyle>
          <a:p>
            <a:pPr lvl="0"/>
            <a:r>
              <a:rPr lang="en-US" dirty="0"/>
              <a:t>$24K</a:t>
            </a:r>
          </a:p>
        </p:txBody>
      </p:sp>
      <p:sp>
        <p:nvSpPr>
          <p:cNvPr id="41" name="Text Placeholder 35">
            <a:extLst>
              <a:ext uri="{FF2B5EF4-FFF2-40B4-BE49-F238E27FC236}">
                <a16:creationId xmlns:a16="http://schemas.microsoft.com/office/drawing/2014/main" id="{8FB67E48-90A1-EB41-AF82-C598D3C37460}"/>
              </a:ext>
            </a:extLst>
          </p:cNvPr>
          <p:cNvSpPr>
            <a:spLocks noGrp="1"/>
          </p:cNvSpPr>
          <p:nvPr>
            <p:ph type="body" sz="quarter" idx="15" hasCustomPrompt="1"/>
          </p:nvPr>
        </p:nvSpPr>
        <p:spPr>
          <a:xfrm>
            <a:off x="418860" y="4348210"/>
            <a:ext cx="1463040" cy="457200"/>
          </a:xfrm>
          <a:prstGeom prst="rect">
            <a:avLst/>
          </a:prstGeom>
        </p:spPr>
        <p:txBody>
          <a:bodyPr/>
          <a:lstStyle>
            <a:lvl1pPr marL="0" indent="0" algn="r">
              <a:buNone/>
              <a:defRPr sz="3200">
                <a:solidFill>
                  <a:srgbClr val="BBD9F2"/>
                </a:solidFill>
                <a:latin typeface="+mj-lt"/>
              </a:defRPr>
            </a:lvl1pPr>
            <a:lvl2pPr indent="0">
              <a:buNone/>
              <a:defRPr/>
            </a:lvl2pPr>
            <a:lvl3pPr indent="0">
              <a:buNone/>
              <a:defRPr/>
            </a:lvl3pPr>
            <a:lvl4pPr indent="0">
              <a:buNone/>
              <a:defRPr/>
            </a:lvl4pPr>
            <a:lvl5pPr indent="0">
              <a:buNone/>
              <a:defRPr/>
            </a:lvl5pPr>
          </a:lstStyle>
          <a:p>
            <a:pPr lvl="0"/>
            <a:r>
              <a:rPr lang="en-US" dirty="0"/>
              <a:t>$21K</a:t>
            </a:r>
          </a:p>
        </p:txBody>
      </p:sp>
      <p:sp>
        <p:nvSpPr>
          <p:cNvPr id="42" name="Text Placeholder 35">
            <a:extLst>
              <a:ext uri="{FF2B5EF4-FFF2-40B4-BE49-F238E27FC236}">
                <a16:creationId xmlns:a16="http://schemas.microsoft.com/office/drawing/2014/main" id="{D3948B05-738F-6A40-8DCB-A37B4B07BF29}"/>
              </a:ext>
            </a:extLst>
          </p:cNvPr>
          <p:cNvSpPr>
            <a:spLocks noGrp="1"/>
          </p:cNvSpPr>
          <p:nvPr>
            <p:ph type="body" sz="quarter" idx="16" hasCustomPrompt="1"/>
          </p:nvPr>
        </p:nvSpPr>
        <p:spPr>
          <a:xfrm>
            <a:off x="418860" y="5224190"/>
            <a:ext cx="1463040" cy="457200"/>
          </a:xfrm>
          <a:prstGeom prst="rect">
            <a:avLst/>
          </a:prstGeom>
        </p:spPr>
        <p:txBody>
          <a:bodyPr/>
          <a:lstStyle>
            <a:lvl1pPr marL="0" indent="0" algn="r">
              <a:buNone/>
              <a:defRPr sz="3200">
                <a:solidFill>
                  <a:srgbClr val="BBD9F2"/>
                </a:solidFill>
                <a:latin typeface="+mj-lt"/>
              </a:defRPr>
            </a:lvl1pPr>
            <a:lvl2pPr indent="0">
              <a:buNone/>
              <a:defRPr/>
            </a:lvl2pPr>
            <a:lvl3pPr indent="0">
              <a:buNone/>
              <a:defRPr/>
            </a:lvl3pPr>
            <a:lvl4pPr indent="0">
              <a:buNone/>
              <a:defRPr/>
            </a:lvl4pPr>
            <a:lvl5pPr indent="0">
              <a:buNone/>
              <a:defRPr/>
            </a:lvl5pPr>
          </a:lstStyle>
          <a:p>
            <a:pPr lvl="0"/>
            <a:r>
              <a:rPr lang="en-US" dirty="0"/>
              <a:t>23</a:t>
            </a:r>
          </a:p>
        </p:txBody>
      </p:sp>
      <p:pic>
        <p:nvPicPr>
          <p:cNvPr id="7" name="Picture 6">
            <a:extLst>
              <a:ext uri="{FF2B5EF4-FFF2-40B4-BE49-F238E27FC236}">
                <a16:creationId xmlns:a16="http://schemas.microsoft.com/office/drawing/2014/main" id="{D1A50BEF-32F6-EA4C-8CB3-7B03782DA04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65205" y="6434693"/>
            <a:ext cx="684549" cy="201168"/>
          </a:xfrm>
          <a:prstGeom prst="rect">
            <a:avLst/>
          </a:prstGeom>
        </p:spPr>
      </p:pic>
      <p:sp>
        <p:nvSpPr>
          <p:cNvPr id="8" name="Slide Number Placeholder 5">
            <a:extLst>
              <a:ext uri="{FF2B5EF4-FFF2-40B4-BE49-F238E27FC236}">
                <a16:creationId xmlns:a16="http://schemas.microsoft.com/office/drawing/2014/main" id="{BAA2320E-F8FE-7D4B-9E39-49AED006279B}"/>
              </a:ext>
            </a:extLst>
          </p:cNvPr>
          <p:cNvSpPr txBox="1">
            <a:spLocks/>
          </p:cNvSpPr>
          <p:nvPr userDrawn="1"/>
        </p:nvSpPr>
        <p:spPr>
          <a:xfrm>
            <a:off x="10279737" y="6396864"/>
            <a:ext cx="722630" cy="2768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D5050C-AA03-7C4B-BAB2-B82E960585A0}" type="slidenum">
              <a:rPr lang="en-US" smtClean="0">
                <a:solidFill>
                  <a:srgbClr val="1148C2"/>
                </a:solidFill>
              </a:rPr>
              <a:pPr/>
              <a:t>‹#›</a:t>
            </a:fld>
            <a:endParaRPr lang="en-US" dirty="0">
              <a:solidFill>
                <a:srgbClr val="1148C2"/>
              </a:solidFill>
            </a:endParaRPr>
          </a:p>
        </p:txBody>
      </p:sp>
      <p:cxnSp>
        <p:nvCxnSpPr>
          <p:cNvPr id="9" name="Straight Connector 8">
            <a:extLst>
              <a:ext uri="{FF2B5EF4-FFF2-40B4-BE49-F238E27FC236}">
                <a16:creationId xmlns:a16="http://schemas.microsoft.com/office/drawing/2014/main" id="{5B4AEB69-806A-3747-BC95-037BA008A676}"/>
              </a:ext>
            </a:extLst>
          </p:cNvPr>
          <p:cNvCxnSpPr>
            <a:cxnSpLocks/>
          </p:cNvCxnSpPr>
          <p:nvPr userDrawn="1"/>
        </p:nvCxnSpPr>
        <p:spPr>
          <a:xfrm>
            <a:off x="11023374" y="6470650"/>
            <a:ext cx="0" cy="139700"/>
          </a:xfrm>
          <a:prstGeom prst="line">
            <a:avLst/>
          </a:prstGeom>
          <a:ln w="12700">
            <a:solidFill>
              <a:srgbClr val="1148C2"/>
            </a:solidFill>
          </a:ln>
        </p:spPr>
        <p:style>
          <a:lnRef idx="1">
            <a:schemeClr val="accent1"/>
          </a:lnRef>
          <a:fillRef idx="0">
            <a:schemeClr val="accent1"/>
          </a:fillRef>
          <a:effectRef idx="0">
            <a:schemeClr val="accent1"/>
          </a:effectRef>
          <a:fontRef idx="minor">
            <a:schemeClr val="tx1"/>
          </a:fontRef>
        </p:style>
      </p:cxnSp>
      <p:pic>
        <p:nvPicPr>
          <p:cNvPr id="66" name="Picture 65" descr="A person standing in front of a mirror posing for the camera&#10;&#10;Description automatically generated">
            <a:extLst>
              <a:ext uri="{FF2B5EF4-FFF2-40B4-BE49-F238E27FC236}">
                <a16:creationId xmlns:a16="http://schemas.microsoft.com/office/drawing/2014/main" id="{2F95133B-4221-7346-A4CD-E030262C034D}"/>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8829275" y="3354282"/>
            <a:ext cx="3019095" cy="2865488"/>
          </a:xfrm>
          <a:prstGeom prst="rect">
            <a:avLst/>
          </a:prstGeom>
        </p:spPr>
      </p:pic>
      <p:pic>
        <p:nvPicPr>
          <p:cNvPr id="75" name="Picture 74" descr="A picture containing outdoor, person, mammal, little&#10;&#10;Description automatically generated">
            <a:extLst>
              <a:ext uri="{FF2B5EF4-FFF2-40B4-BE49-F238E27FC236}">
                <a16:creationId xmlns:a16="http://schemas.microsoft.com/office/drawing/2014/main" id="{F8F9D016-9931-8C49-BC17-4472B84C23EA}"/>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5636732" y="3354282"/>
            <a:ext cx="3019094" cy="2888282"/>
          </a:xfrm>
          <a:prstGeom prst="rect">
            <a:avLst/>
          </a:prstGeom>
        </p:spPr>
      </p:pic>
      <p:pic>
        <p:nvPicPr>
          <p:cNvPr id="76" name="Picture 75" descr="A person petting a brown horse&#10;&#10;Description automatically generated">
            <a:extLst>
              <a:ext uri="{FF2B5EF4-FFF2-40B4-BE49-F238E27FC236}">
                <a16:creationId xmlns:a16="http://schemas.microsoft.com/office/drawing/2014/main" id="{B4043280-A881-6C41-9DC6-1708DACB8165}"/>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583"/>
          <a:stretch/>
        </p:blipFill>
        <p:spPr>
          <a:xfrm>
            <a:off x="8829275" y="360364"/>
            <a:ext cx="3019095" cy="2865489"/>
          </a:xfrm>
          <a:prstGeom prst="rect">
            <a:avLst/>
          </a:prstGeom>
        </p:spPr>
      </p:pic>
      <p:pic>
        <p:nvPicPr>
          <p:cNvPr id="77" name="Picture 76" descr="A picture containing cat, indoor, person, sitting&#10;&#10;Description automatically generated">
            <a:extLst>
              <a:ext uri="{FF2B5EF4-FFF2-40B4-BE49-F238E27FC236}">
                <a16:creationId xmlns:a16="http://schemas.microsoft.com/office/drawing/2014/main" id="{DE83D143-BBF4-8D47-824D-4A6884A3A276}"/>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a:stretch/>
        </p:blipFill>
        <p:spPr>
          <a:xfrm>
            <a:off x="5636731" y="364513"/>
            <a:ext cx="3019095" cy="2869531"/>
          </a:xfrm>
          <a:prstGeom prst="rect">
            <a:avLst/>
          </a:prstGeom>
        </p:spPr>
      </p:pic>
      <p:grpSp>
        <p:nvGrpSpPr>
          <p:cNvPr id="98" name="Group 97">
            <a:extLst>
              <a:ext uri="{FF2B5EF4-FFF2-40B4-BE49-F238E27FC236}">
                <a16:creationId xmlns:a16="http://schemas.microsoft.com/office/drawing/2014/main" id="{CAF527BF-3878-5A48-9979-001E9D7C492D}"/>
              </a:ext>
            </a:extLst>
          </p:cNvPr>
          <p:cNvGrpSpPr/>
          <p:nvPr userDrawn="1"/>
        </p:nvGrpSpPr>
        <p:grpSpPr>
          <a:xfrm>
            <a:off x="613917" y="1551561"/>
            <a:ext cx="4047730" cy="4340280"/>
            <a:chOff x="613916" y="1551561"/>
            <a:chExt cx="3751050" cy="4340280"/>
          </a:xfrm>
        </p:grpSpPr>
        <p:cxnSp>
          <p:nvCxnSpPr>
            <p:cNvPr id="99" name="Straight Connector 98">
              <a:extLst>
                <a:ext uri="{FF2B5EF4-FFF2-40B4-BE49-F238E27FC236}">
                  <a16:creationId xmlns:a16="http://schemas.microsoft.com/office/drawing/2014/main" id="{7499502A-39D0-4F4B-A005-2E765A3CDD69}"/>
                </a:ext>
              </a:extLst>
            </p:cNvPr>
            <p:cNvCxnSpPr/>
            <p:nvPr/>
          </p:nvCxnSpPr>
          <p:spPr>
            <a:xfrm>
              <a:off x="613916" y="1551561"/>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08E39A5-33EE-AE4F-866D-EA289C3B00EB}"/>
                </a:ext>
              </a:extLst>
            </p:cNvPr>
            <p:cNvCxnSpPr/>
            <p:nvPr/>
          </p:nvCxnSpPr>
          <p:spPr>
            <a:xfrm>
              <a:off x="613916" y="2421147"/>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79AF273-3846-224A-AEB2-84A463A29AD5}"/>
                </a:ext>
              </a:extLst>
            </p:cNvPr>
            <p:cNvCxnSpPr/>
            <p:nvPr/>
          </p:nvCxnSpPr>
          <p:spPr>
            <a:xfrm>
              <a:off x="613916" y="3288102"/>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4ACAC431-6503-834F-9A4A-D19DA2C07E1C}"/>
                </a:ext>
              </a:extLst>
            </p:cNvPr>
            <p:cNvCxnSpPr/>
            <p:nvPr/>
          </p:nvCxnSpPr>
          <p:spPr>
            <a:xfrm>
              <a:off x="613916" y="4156494"/>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E908791-C102-9C4F-B93C-FC0380E28BA2}"/>
                </a:ext>
              </a:extLst>
            </p:cNvPr>
            <p:cNvCxnSpPr/>
            <p:nvPr/>
          </p:nvCxnSpPr>
          <p:spPr>
            <a:xfrm>
              <a:off x="613916" y="5023449"/>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9A23D1B-39B5-CB46-8174-BF32087EC80E}"/>
                </a:ext>
              </a:extLst>
            </p:cNvPr>
            <p:cNvCxnSpPr/>
            <p:nvPr/>
          </p:nvCxnSpPr>
          <p:spPr>
            <a:xfrm>
              <a:off x="613916" y="5891841"/>
              <a:ext cx="37510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632982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ight_Bullet Points_Photo_Grid_1">
    <p:spTree>
      <p:nvGrpSpPr>
        <p:cNvPr id="1" name=""/>
        <p:cNvGrpSpPr/>
        <p:nvPr/>
      </p:nvGrpSpPr>
      <p:grpSpPr>
        <a:xfrm>
          <a:off x="0" y="0"/>
          <a:ext cx="0" cy="0"/>
          <a:chOff x="0" y="0"/>
          <a:chExt cx="0" cy="0"/>
        </a:xfrm>
      </p:grpSpPr>
      <p:pic>
        <p:nvPicPr>
          <p:cNvPr id="50" name="Picture 49" descr="A person posing for the camera&#10;&#10;Description automatically generated">
            <a:extLst>
              <a:ext uri="{FF2B5EF4-FFF2-40B4-BE49-F238E27FC236}">
                <a16:creationId xmlns:a16="http://schemas.microsoft.com/office/drawing/2014/main" id="{2FDF7B3B-9AC8-6241-AB76-52A8E86D201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375442" y="3404906"/>
            <a:ext cx="3071034" cy="2925101"/>
          </a:xfrm>
          <a:prstGeom prst="rect">
            <a:avLst/>
          </a:prstGeom>
        </p:spPr>
      </p:pic>
      <p:pic>
        <p:nvPicPr>
          <p:cNvPr id="49" name="Picture 48" descr="A person riding a skateboard down a sidewalk next to a dog&#10;&#10;Description automatically generated">
            <a:extLst>
              <a:ext uri="{FF2B5EF4-FFF2-40B4-BE49-F238E27FC236}">
                <a16:creationId xmlns:a16="http://schemas.microsoft.com/office/drawing/2014/main" id="{56C455D9-925E-F946-AF3A-9BAD570A96B8}"/>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b="-209"/>
          <a:stretch/>
        </p:blipFill>
        <p:spPr>
          <a:xfrm>
            <a:off x="5112707" y="3409543"/>
            <a:ext cx="3082963" cy="2937185"/>
          </a:xfrm>
          <a:prstGeom prst="rect">
            <a:avLst/>
          </a:prstGeom>
        </p:spPr>
      </p:pic>
      <p:pic>
        <p:nvPicPr>
          <p:cNvPr id="31" name="Picture 30" descr="A hand holding a small dog looking at the camera&#10;&#10;Description automatically generated">
            <a:extLst>
              <a:ext uri="{FF2B5EF4-FFF2-40B4-BE49-F238E27FC236}">
                <a16:creationId xmlns:a16="http://schemas.microsoft.com/office/drawing/2014/main" id="{003367C8-0F13-0E4B-A56C-B19154A43410}"/>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t="-350"/>
          <a:stretch/>
        </p:blipFill>
        <p:spPr>
          <a:xfrm>
            <a:off x="8375443" y="307395"/>
            <a:ext cx="3071033" cy="2907332"/>
          </a:xfrm>
          <a:prstGeom prst="rect">
            <a:avLst/>
          </a:prstGeom>
        </p:spPr>
      </p:pic>
      <p:pic>
        <p:nvPicPr>
          <p:cNvPr id="43" name="Picture 42" descr="A person sitting next to a cat&#10;&#10;Description automatically generated">
            <a:extLst>
              <a:ext uri="{FF2B5EF4-FFF2-40B4-BE49-F238E27FC236}">
                <a16:creationId xmlns:a16="http://schemas.microsoft.com/office/drawing/2014/main" id="{72B0FAB5-5B33-BA49-954A-52859AEB9852}"/>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5112708" y="307395"/>
            <a:ext cx="3071034" cy="2935693"/>
          </a:xfrm>
          <a:prstGeom prst="rect">
            <a:avLst/>
          </a:prstGeom>
        </p:spPr>
      </p:pic>
      <p:sp>
        <p:nvSpPr>
          <p:cNvPr id="32" name="Rectangle 31">
            <a:extLst>
              <a:ext uri="{FF2B5EF4-FFF2-40B4-BE49-F238E27FC236}">
                <a16:creationId xmlns:a16="http://schemas.microsoft.com/office/drawing/2014/main" id="{CDA4CA71-FEF6-9B47-8473-CFD37B06EB99}"/>
              </a:ext>
            </a:extLst>
          </p:cNvPr>
          <p:cNvSpPr/>
          <p:nvPr userDrawn="1"/>
        </p:nvSpPr>
        <p:spPr>
          <a:xfrm>
            <a:off x="0" y="0"/>
            <a:ext cx="4444832" cy="6858000"/>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27584C3B-6281-5D48-B629-2351C2C58C2B}"/>
              </a:ext>
            </a:extLst>
          </p:cNvPr>
          <p:cNvSpPr>
            <a:spLocks noGrp="1"/>
          </p:cNvSpPr>
          <p:nvPr>
            <p:ph type="body" sz="quarter" idx="10" hasCustomPrompt="1"/>
          </p:nvPr>
        </p:nvSpPr>
        <p:spPr>
          <a:xfrm>
            <a:off x="500686" y="440631"/>
            <a:ext cx="3385514" cy="440230"/>
          </a:xfrm>
          <a:prstGeom prst="rect">
            <a:avLst/>
          </a:prstGeom>
        </p:spPr>
        <p:txBody>
          <a:bodyPr/>
          <a:lstStyle>
            <a:lvl1pPr marL="0" indent="0">
              <a:buNone/>
              <a:defRPr sz="3200">
                <a:solidFill>
                  <a:schemeClr val="bg1"/>
                </a:solidFill>
                <a:latin typeface="+mj-lt"/>
              </a:defRPr>
            </a:lvl1pPr>
            <a:lvl2pPr indent="0">
              <a:buNone/>
              <a:defRPr/>
            </a:lvl2pPr>
            <a:lvl3pPr indent="0">
              <a:buNone/>
              <a:defRPr/>
            </a:lvl3pPr>
            <a:lvl4pPr indent="0">
              <a:buNone/>
              <a:defRPr/>
            </a:lvl4pPr>
            <a:lvl5pPr indent="0">
              <a:buNone/>
              <a:defRPr/>
            </a:lvl5pPr>
          </a:lstStyle>
          <a:p>
            <a:pPr lvl="0"/>
            <a:r>
              <a:rPr lang="en-US" dirty="0"/>
              <a:t>Headline Here</a:t>
            </a:r>
          </a:p>
        </p:txBody>
      </p:sp>
      <p:sp>
        <p:nvSpPr>
          <p:cNvPr id="5" name="Text Placeholder 4">
            <a:extLst>
              <a:ext uri="{FF2B5EF4-FFF2-40B4-BE49-F238E27FC236}">
                <a16:creationId xmlns:a16="http://schemas.microsoft.com/office/drawing/2014/main" id="{186B7B53-E78E-E949-8F83-5CA9CBC40AC5}"/>
              </a:ext>
            </a:extLst>
          </p:cNvPr>
          <p:cNvSpPr>
            <a:spLocks noGrp="1"/>
          </p:cNvSpPr>
          <p:nvPr>
            <p:ph type="body" sz="quarter" idx="11" hasCustomPrompt="1"/>
          </p:nvPr>
        </p:nvSpPr>
        <p:spPr>
          <a:xfrm>
            <a:off x="506777" y="937019"/>
            <a:ext cx="3379423" cy="332036"/>
          </a:xfrm>
          <a:prstGeom prst="rect">
            <a:avLst/>
          </a:prstGeom>
        </p:spPr>
        <p:txBody>
          <a:bodyPr/>
          <a:lstStyle>
            <a:lvl1pPr marL="0" indent="0">
              <a:buNone/>
              <a:defRPr sz="1800">
                <a:solidFill>
                  <a:schemeClr val="bg1"/>
                </a:solidFill>
              </a:defRPr>
            </a:lvl1pPr>
            <a:lvl2pPr>
              <a:buNone/>
              <a:defRPr sz="1800">
                <a:solidFill>
                  <a:schemeClr val="bg1"/>
                </a:solidFill>
              </a:defRPr>
            </a:lvl2pPr>
            <a:lvl3pPr>
              <a:buNone/>
              <a:defRPr sz="1800">
                <a:solidFill>
                  <a:schemeClr val="bg1"/>
                </a:solidFill>
              </a:defRPr>
            </a:lvl3pPr>
            <a:lvl4pPr>
              <a:buNone/>
              <a:defRPr sz="1800">
                <a:solidFill>
                  <a:schemeClr val="bg1"/>
                </a:solidFill>
              </a:defRPr>
            </a:lvl4pPr>
            <a:lvl5pPr>
              <a:buNone/>
              <a:defRPr sz="1800">
                <a:solidFill>
                  <a:schemeClr val="bg1"/>
                </a:solidFill>
              </a:defRPr>
            </a:lvl5pPr>
          </a:lstStyle>
          <a:p>
            <a:pPr lvl="0"/>
            <a:r>
              <a:rPr lang="en-US" dirty="0"/>
              <a:t>Little Subhead</a:t>
            </a:r>
          </a:p>
        </p:txBody>
      </p:sp>
      <p:sp>
        <p:nvSpPr>
          <p:cNvPr id="51" name="Text Placeholder 4">
            <a:extLst>
              <a:ext uri="{FF2B5EF4-FFF2-40B4-BE49-F238E27FC236}">
                <a16:creationId xmlns:a16="http://schemas.microsoft.com/office/drawing/2014/main" id="{BFE7218C-709D-7942-A3EE-426F8C1BDF08}"/>
              </a:ext>
            </a:extLst>
          </p:cNvPr>
          <p:cNvSpPr>
            <a:spLocks noGrp="1"/>
          </p:cNvSpPr>
          <p:nvPr>
            <p:ph type="body" sz="quarter" idx="12" hasCustomPrompt="1"/>
          </p:nvPr>
        </p:nvSpPr>
        <p:spPr>
          <a:xfrm>
            <a:off x="508850" y="1570551"/>
            <a:ext cx="3379423" cy="332036"/>
          </a:xfrm>
          <a:prstGeom prst="rect">
            <a:avLst/>
          </a:prstGeom>
        </p:spPr>
        <p:txBody>
          <a:bodyPr/>
          <a:lstStyle>
            <a:lvl1pPr marL="274320" indent="-274320">
              <a:buFont typeface="Arial" panose="020B0604020202020204" pitchFamily="34" charset="0"/>
              <a:buChar char="•"/>
              <a:defRPr sz="2000" b="0" i="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1pPr>
            <a:lvl2pPr>
              <a:buNone/>
              <a:defRPr sz="1800">
                <a:solidFill>
                  <a:schemeClr val="bg1"/>
                </a:solidFill>
              </a:defRPr>
            </a:lvl2pPr>
            <a:lvl3pPr>
              <a:buNone/>
              <a:defRPr sz="1800">
                <a:solidFill>
                  <a:schemeClr val="bg1"/>
                </a:solidFill>
              </a:defRPr>
            </a:lvl3pPr>
            <a:lvl4pPr>
              <a:buNone/>
              <a:defRPr sz="1800">
                <a:solidFill>
                  <a:schemeClr val="bg1"/>
                </a:solidFill>
              </a:defRPr>
            </a:lvl4pPr>
            <a:lvl5pPr>
              <a:buNone/>
              <a:defRPr sz="1800">
                <a:solidFill>
                  <a:schemeClr val="bg1"/>
                </a:solidFill>
              </a:defRPr>
            </a:lvl5pPr>
          </a:lstStyle>
          <a:p>
            <a:pPr lvl="0"/>
            <a:r>
              <a:rPr lang="en-US" dirty="0"/>
              <a:t>Bullet Point</a:t>
            </a:r>
          </a:p>
        </p:txBody>
      </p:sp>
      <p:sp>
        <p:nvSpPr>
          <p:cNvPr id="52" name="Text Placeholder 4">
            <a:extLst>
              <a:ext uri="{FF2B5EF4-FFF2-40B4-BE49-F238E27FC236}">
                <a16:creationId xmlns:a16="http://schemas.microsoft.com/office/drawing/2014/main" id="{26D09DF8-52DD-5A40-BF27-58B3BA092EDC}"/>
              </a:ext>
            </a:extLst>
          </p:cNvPr>
          <p:cNvSpPr>
            <a:spLocks noGrp="1"/>
          </p:cNvSpPr>
          <p:nvPr>
            <p:ph type="body" sz="quarter" idx="13" hasCustomPrompt="1"/>
          </p:nvPr>
        </p:nvSpPr>
        <p:spPr>
          <a:xfrm>
            <a:off x="508850" y="2181512"/>
            <a:ext cx="3379423" cy="332036"/>
          </a:xfrm>
          <a:prstGeom prst="rect">
            <a:avLst/>
          </a:prstGeom>
        </p:spPr>
        <p:txBody>
          <a:bodyPr/>
          <a:lstStyle>
            <a:lvl1pPr marL="274320" indent="-274320">
              <a:buFont typeface="Arial" panose="020B0604020202020204" pitchFamily="34" charset="0"/>
              <a:buChar char="•"/>
              <a:defRPr sz="2000" b="0" i="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1pPr>
            <a:lvl2pPr>
              <a:buNone/>
              <a:defRPr sz="1800">
                <a:solidFill>
                  <a:schemeClr val="bg1"/>
                </a:solidFill>
              </a:defRPr>
            </a:lvl2pPr>
            <a:lvl3pPr>
              <a:buNone/>
              <a:defRPr sz="1800">
                <a:solidFill>
                  <a:schemeClr val="bg1"/>
                </a:solidFill>
              </a:defRPr>
            </a:lvl3pPr>
            <a:lvl4pPr>
              <a:buNone/>
              <a:defRPr sz="1800">
                <a:solidFill>
                  <a:schemeClr val="bg1"/>
                </a:solidFill>
              </a:defRPr>
            </a:lvl4pPr>
            <a:lvl5pPr>
              <a:buNone/>
              <a:defRPr sz="1800">
                <a:solidFill>
                  <a:schemeClr val="bg1"/>
                </a:solidFill>
              </a:defRPr>
            </a:lvl5pPr>
          </a:lstStyle>
          <a:p>
            <a:pPr lvl="0"/>
            <a:r>
              <a:rPr lang="en-US" dirty="0"/>
              <a:t>Bullet Point</a:t>
            </a:r>
          </a:p>
        </p:txBody>
      </p:sp>
      <p:sp>
        <p:nvSpPr>
          <p:cNvPr id="53" name="Text Placeholder 4">
            <a:extLst>
              <a:ext uri="{FF2B5EF4-FFF2-40B4-BE49-F238E27FC236}">
                <a16:creationId xmlns:a16="http://schemas.microsoft.com/office/drawing/2014/main" id="{F173D4F8-DC2B-3044-A2BF-A5096BBA6008}"/>
              </a:ext>
            </a:extLst>
          </p:cNvPr>
          <p:cNvSpPr>
            <a:spLocks noGrp="1"/>
          </p:cNvSpPr>
          <p:nvPr>
            <p:ph type="body" sz="quarter" idx="14" hasCustomPrompt="1"/>
          </p:nvPr>
        </p:nvSpPr>
        <p:spPr>
          <a:xfrm>
            <a:off x="508850" y="2792473"/>
            <a:ext cx="3379423" cy="332036"/>
          </a:xfrm>
          <a:prstGeom prst="rect">
            <a:avLst/>
          </a:prstGeom>
        </p:spPr>
        <p:txBody>
          <a:bodyPr/>
          <a:lstStyle>
            <a:lvl1pPr marL="274320" indent="-274320">
              <a:buFont typeface="Arial" panose="020B0604020202020204" pitchFamily="34" charset="0"/>
              <a:buChar char="•"/>
              <a:defRPr sz="2000" b="0" i="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1pPr>
            <a:lvl2pPr>
              <a:buNone/>
              <a:defRPr sz="1800">
                <a:solidFill>
                  <a:schemeClr val="bg1"/>
                </a:solidFill>
              </a:defRPr>
            </a:lvl2pPr>
            <a:lvl3pPr>
              <a:buNone/>
              <a:defRPr sz="1800">
                <a:solidFill>
                  <a:schemeClr val="bg1"/>
                </a:solidFill>
              </a:defRPr>
            </a:lvl3pPr>
            <a:lvl4pPr>
              <a:buNone/>
              <a:defRPr sz="1800">
                <a:solidFill>
                  <a:schemeClr val="bg1"/>
                </a:solidFill>
              </a:defRPr>
            </a:lvl4pPr>
            <a:lvl5pPr>
              <a:buNone/>
              <a:defRPr sz="1800">
                <a:solidFill>
                  <a:schemeClr val="bg1"/>
                </a:solidFill>
              </a:defRPr>
            </a:lvl5pPr>
          </a:lstStyle>
          <a:p>
            <a:pPr lvl="0"/>
            <a:r>
              <a:rPr lang="en-US" dirty="0"/>
              <a:t>Bullet Point</a:t>
            </a:r>
          </a:p>
        </p:txBody>
      </p:sp>
      <p:sp>
        <p:nvSpPr>
          <p:cNvPr id="54" name="Text Placeholder 4">
            <a:extLst>
              <a:ext uri="{FF2B5EF4-FFF2-40B4-BE49-F238E27FC236}">
                <a16:creationId xmlns:a16="http://schemas.microsoft.com/office/drawing/2014/main" id="{D419BBC3-6365-2744-A6A9-1888F21F8EAF}"/>
              </a:ext>
            </a:extLst>
          </p:cNvPr>
          <p:cNvSpPr>
            <a:spLocks noGrp="1"/>
          </p:cNvSpPr>
          <p:nvPr>
            <p:ph type="body" sz="quarter" idx="15" hasCustomPrompt="1"/>
          </p:nvPr>
        </p:nvSpPr>
        <p:spPr>
          <a:xfrm>
            <a:off x="508850" y="3403434"/>
            <a:ext cx="3379423" cy="332036"/>
          </a:xfrm>
          <a:prstGeom prst="rect">
            <a:avLst/>
          </a:prstGeom>
        </p:spPr>
        <p:txBody>
          <a:bodyPr/>
          <a:lstStyle>
            <a:lvl1pPr marL="274320" indent="-274320">
              <a:buFont typeface="Arial" panose="020B0604020202020204" pitchFamily="34" charset="0"/>
              <a:buChar char="•"/>
              <a:defRPr sz="2000" b="0" i="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1pPr>
            <a:lvl2pPr>
              <a:buNone/>
              <a:defRPr sz="1800">
                <a:solidFill>
                  <a:schemeClr val="bg1"/>
                </a:solidFill>
              </a:defRPr>
            </a:lvl2pPr>
            <a:lvl3pPr>
              <a:buNone/>
              <a:defRPr sz="1800">
                <a:solidFill>
                  <a:schemeClr val="bg1"/>
                </a:solidFill>
              </a:defRPr>
            </a:lvl3pPr>
            <a:lvl4pPr>
              <a:buNone/>
              <a:defRPr sz="1800">
                <a:solidFill>
                  <a:schemeClr val="bg1"/>
                </a:solidFill>
              </a:defRPr>
            </a:lvl4pPr>
            <a:lvl5pPr>
              <a:buNone/>
              <a:defRPr sz="1800">
                <a:solidFill>
                  <a:schemeClr val="bg1"/>
                </a:solidFill>
              </a:defRPr>
            </a:lvl5pPr>
          </a:lstStyle>
          <a:p>
            <a:pPr lvl="0"/>
            <a:r>
              <a:rPr lang="en-US" dirty="0"/>
              <a:t>Bullet Point</a:t>
            </a:r>
          </a:p>
        </p:txBody>
      </p:sp>
      <p:sp>
        <p:nvSpPr>
          <p:cNvPr id="55" name="Text Placeholder 4">
            <a:extLst>
              <a:ext uri="{FF2B5EF4-FFF2-40B4-BE49-F238E27FC236}">
                <a16:creationId xmlns:a16="http://schemas.microsoft.com/office/drawing/2014/main" id="{2F38FBDE-7E25-EC4C-B69E-A54BA9EACC0B}"/>
              </a:ext>
            </a:extLst>
          </p:cNvPr>
          <p:cNvSpPr>
            <a:spLocks noGrp="1"/>
          </p:cNvSpPr>
          <p:nvPr>
            <p:ph type="body" sz="quarter" idx="16" hasCustomPrompt="1"/>
          </p:nvPr>
        </p:nvSpPr>
        <p:spPr>
          <a:xfrm>
            <a:off x="508850" y="4014395"/>
            <a:ext cx="3379423" cy="332036"/>
          </a:xfrm>
          <a:prstGeom prst="rect">
            <a:avLst/>
          </a:prstGeom>
        </p:spPr>
        <p:txBody>
          <a:bodyPr/>
          <a:lstStyle>
            <a:lvl1pPr marL="274320" indent="-274320">
              <a:buFont typeface="Arial" panose="020B0604020202020204" pitchFamily="34" charset="0"/>
              <a:buChar char="•"/>
              <a:defRPr sz="2000" b="0" i="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1pPr>
            <a:lvl2pPr>
              <a:buNone/>
              <a:defRPr sz="1800">
                <a:solidFill>
                  <a:schemeClr val="bg1"/>
                </a:solidFill>
              </a:defRPr>
            </a:lvl2pPr>
            <a:lvl3pPr>
              <a:buNone/>
              <a:defRPr sz="1800">
                <a:solidFill>
                  <a:schemeClr val="bg1"/>
                </a:solidFill>
              </a:defRPr>
            </a:lvl3pPr>
            <a:lvl4pPr>
              <a:buNone/>
              <a:defRPr sz="1800">
                <a:solidFill>
                  <a:schemeClr val="bg1"/>
                </a:solidFill>
              </a:defRPr>
            </a:lvl4pPr>
            <a:lvl5pPr>
              <a:buNone/>
              <a:defRPr sz="1800">
                <a:solidFill>
                  <a:schemeClr val="bg1"/>
                </a:solidFill>
              </a:defRPr>
            </a:lvl5pPr>
          </a:lstStyle>
          <a:p>
            <a:pPr lvl="0"/>
            <a:r>
              <a:rPr lang="en-US" dirty="0"/>
              <a:t>Bullet Point</a:t>
            </a:r>
          </a:p>
        </p:txBody>
      </p:sp>
      <p:sp>
        <p:nvSpPr>
          <p:cNvPr id="56" name="Text Placeholder 4">
            <a:extLst>
              <a:ext uri="{FF2B5EF4-FFF2-40B4-BE49-F238E27FC236}">
                <a16:creationId xmlns:a16="http://schemas.microsoft.com/office/drawing/2014/main" id="{4AA0827E-A4EF-CF40-BAF0-BD217636330F}"/>
              </a:ext>
            </a:extLst>
          </p:cNvPr>
          <p:cNvSpPr>
            <a:spLocks noGrp="1"/>
          </p:cNvSpPr>
          <p:nvPr>
            <p:ph type="body" sz="quarter" idx="17" hasCustomPrompt="1"/>
          </p:nvPr>
        </p:nvSpPr>
        <p:spPr>
          <a:xfrm>
            <a:off x="508850" y="4625356"/>
            <a:ext cx="3379423" cy="332036"/>
          </a:xfrm>
          <a:prstGeom prst="rect">
            <a:avLst/>
          </a:prstGeom>
        </p:spPr>
        <p:txBody>
          <a:bodyPr/>
          <a:lstStyle>
            <a:lvl1pPr marL="274320" indent="-274320">
              <a:buFont typeface="Arial" panose="020B0604020202020204" pitchFamily="34" charset="0"/>
              <a:buChar char="•"/>
              <a:defRPr sz="2000" b="0" i="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1pPr>
            <a:lvl2pPr>
              <a:buNone/>
              <a:defRPr sz="1800">
                <a:solidFill>
                  <a:schemeClr val="bg1"/>
                </a:solidFill>
              </a:defRPr>
            </a:lvl2pPr>
            <a:lvl3pPr>
              <a:buNone/>
              <a:defRPr sz="1800">
                <a:solidFill>
                  <a:schemeClr val="bg1"/>
                </a:solidFill>
              </a:defRPr>
            </a:lvl3pPr>
            <a:lvl4pPr>
              <a:buNone/>
              <a:defRPr sz="1800">
                <a:solidFill>
                  <a:schemeClr val="bg1"/>
                </a:solidFill>
              </a:defRPr>
            </a:lvl4pPr>
            <a:lvl5pPr>
              <a:buNone/>
              <a:defRPr sz="1800">
                <a:solidFill>
                  <a:schemeClr val="bg1"/>
                </a:solidFill>
              </a:defRPr>
            </a:lvl5pPr>
          </a:lstStyle>
          <a:p>
            <a:pPr lvl="0"/>
            <a:r>
              <a:rPr lang="en-US" dirty="0"/>
              <a:t>Bullet Point</a:t>
            </a:r>
          </a:p>
        </p:txBody>
      </p:sp>
      <p:sp>
        <p:nvSpPr>
          <p:cNvPr id="57" name="Text Placeholder 4">
            <a:extLst>
              <a:ext uri="{FF2B5EF4-FFF2-40B4-BE49-F238E27FC236}">
                <a16:creationId xmlns:a16="http://schemas.microsoft.com/office/drawing/2014/main" id="{D2C0CDFD-A2DA-1C41-B616-A794A10AB491}"/>
              </a:ext>
            </a:extLst>
          </p:cNvPr>
          <p:cNvSpPr>
            <a:spLocks noGrp="1"/>
          </p:cNvSpPr>
          <p:nvPr>
            <p:ph type="body" sz="quarter" idx="18" hasCustomPrompt="1"/>
          </p:nvPr>
        </p:nvSpPr>
        <p:spPr>
          <a:xfrm>
            <a:off x="508850" y="5236315"/>
            <a:ext cx="3379423" cy="332036"/>
          </a:xfrm>
          <a:prstGeom prst="rect">
            <a:avLst/>
          </a:prstGeom>
        </p:spPr>
        <p:txBody>
          <a:bodyPr/>
          <a:lstStyle>
            <a:lvl1pPr marL="274320" indent="-274320">
              <a:buFont typeface="Arial" panose="020B0604020202020204" pitchFamily="34" charset="0"/>
              <a:buChar char="•"/>
              <a:defRPr sz="2000" b="0" i="0">
                <a:solidFill>
                  <a:schemeClr val="bg1"/>
                </a:solidFill>
                <a:latin typeface="Roboto Medium" panose="02000000000000000000" pitchFamily="2" charset="0"/>
                <a:ea typeface="Roboto Medium" panose="02000000000000000000" pitchFamily="2" charset="0"/>
                <a:cs typeface="Roboto Medium" panose="02000000000000000000" pitchFamily="2" charset="0"/>
              </a:defRPr>
            </a:lvl1pPr>
            <a:lvl2pPr>
              <a:buNone/>
              <a:defRPr sz="1800">
                <a:solidFill>
                  <a:schemeClr val="bg1"/>
                </a:solidFill>
              </a:defRPr>
            </a:lvl2pPr>
            <a:lvl3pPr>
              <a:buNone/>
              <a:defRPr sz="1800">
                <a:solidFill>
                  <a:schemeClr val="bg1"/>
                </a:solidFill>
              </a:defRPr>
            </a:lvl3pPr>
            <a:lvl4pPr>
              <a:buNone/>
              <a:defRPr sz="1800">
                <a:solidFill>
                  <a:schemeClr val="bg1"/>
                </a:solidFill>
              </a:defRPr>
            </a:lvl4pPr>
            <a:lvl5pPr>
              <a:buNone/>
              <a:defRPr sz="1800">
                <a:solidFill>
                  <a:schemeClr val="bg1"/>
                </a:solidFill>
              </a:defRPr>
            </a:lvl5pPr>
          </a:lstStyle>
          <a:p>
            <a:pPr lvl="0"/>
            <a:r>
              <a:rPr lang="en-US" dirty="0"/>
              <a:t>Bullet Point</a:t>
            </a:r>
          </a:p>
        </p:txBody>
      </p:sp>
      <p:pic>
        <p:nvPicPr>
          <p:cNvPr id="7" name="Picture 6">
            <a:extLst>
              <a:ext uri="{FF2B5EF4-FFF2-40B4-BE49-F238E27FC236}">
                <a16:creationId xmlns:a16="http://schemas.microsoft.com/office/drawing/2014/main" id="{D1A50BEF-32F6-EA4C-8CB3-7B03782DA048}"/>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1165205" y="6434693"/>
            <a:ext cx="684549" cy="201168"/>
          </a:xfrm>
          <a:prstGeom prst="rect">
            <a:avLst/>
          </a:prstGeom>
        </p:spPr>
      </p:pic>
      <p:sp>
        <p:nvSpPr>
          <p:cNvPr id="8" name="Slide Number Placeholder 5">
            <a:extLst>
              <a:ext uri="{FF2B5EF4-FFF2-40B4-BE49-F238E27FC236}">
                <a16:creationId xmlns:a16="http://schemas.microsoft.com/office/drawing/2014/main" id="{BAA2320E-F8FE-7D4B-9E39-49AED006279B}"/>
              </a:ext>
            </a:extLst>
          </p:cNvPr>
          <p:cNvSpPr txBox="1">
            <a:spLocks/>
          </p:cNvSpPr>
          <p:nvPr userDrawn="1"/>
        </p:nvSpPr>
        <p:spPr>
          <a:xfrm>
            <a:off x="10279737" y="6396864"/>
            <a:ext cx="722630" cy="2768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D5050C-AA03-7C4B-BAB2-B82E960585A0}" type="slidenum">
              <a:rPr lang="en-US" smtClean="0">
                <a:solidFill>
                  <a:srgbClr val="1148C2"/>
                </a:solidFill>
              </a:rPr>
              <a:pPr/>
              <a:t>‹#›</a:t>
            </a:fld>
            <a:endParaRPr lang="en-US" dirty="0">
              <a:solidFill>
                <a:srgbClr val="1148C2"/>
              </a:solidFill>
            </a:endParaRPr>
          </a:p>
        </p:txBody>
      </p:sp>
      <p:cxnSp>
        <p:nvCxnSpPr>
          <p:cNvPr id="9" name="Straight Connector 8">
            <a:extLst>
              <a:ext uri="{FF2B5EF4-FFF2-40B4-BE49-F238E27FC236}">
                <a16:creationId xmlns:a16="http://schemas.microsoft.com/office/drawing/2014/main" id="{5B4AEB69-806A-3747-BC95-037BA008A676}"/>
              </a:ext>
            </a:extLst>
          </p:cNvPr>
          <p:cNvCxnSpPr>
            <a:cxnSpLocks/>
          </p:cNvCxnSpPr>
          <p:nvPr userDrawn="1"/>
        </p:nvCxnSpPr>
        <p:spPr>
          <a:xfrm>
            <a:off x="11023374" y="6470650"/>
            <a:ext cx="0" cy="139700"/>
          </a:xfrm>
          <a:prstGeom prst="line">
            <a:avLst/>
          </a:prstGeom>
          <a:ln w="12700">
            <a:solidFill>
              <a:srgbClr val="1148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1639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ight_Bullet Points_Photo_Grid_2">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8AC51D76-0674-4742-8F64-FCBC9860147A}"/>
              </a:ext>
            </a:extLst>
          </p:cNvPr>
          <p:cNvSpPr/>
          <p:nvPr userDrawn="1"/>
        </p:nvSpPr>
        <p:spPr>
          <a:xfrm>
            <a:off x="0" y="0"/>
            <a:ext cx="3966437" cy="6858000"/>
          </a:xfrm>
          <a:prstGeom prst="rect">
            <a:avLst/>
          </a:prstGeom>
          <a:solidFill>
            <a:srgbClr val="BBD9F2">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9ED6FF"/>
              </a:solidFill>
            </a:endParaRPr>
          </a:p>
        </p:txBody>
      </p:sp>
      <p:sp>
        <p:nvSpPr>
          <p:cNvPr id="4" name="Text Placeholder 3">
            <a:extLst>
              <a:ext uri="{FF2B5EF4-FFF2-40B4-BE49-F238E27FC236}">
                <a16:creationId xmlns:a16="http://schemas.microsoft.com/office/drawing/2014/main" id="{8B3DB231-B9B6-0845-8034-A4E2F01E084F}"/>
              </a:ext>
            </a:extLst>
          </p:cNvPr>
          <p:cNvSpPr>
            <a:spLocks noGrp="1"/>
          </p:cNvSpPr>
          <p:nvPr>
            <p:ph type="body" sz="quarter" idx="12" hasCustomPrompt="1"/>
          </p:nvPr>
        </p:nvSpPr>
        <p:spPr>
          <a:xfrm>
            <a:off x="517886" y="1491260"/>
            <a:ext cx="2977895" cy="4587875"/>
          </a:xfrm>
          <a:prstGeom prst="rect">
            <a:avLst/>
          </a:prstGeom>
        </p:spPr>
        <p:txBody>
          <a:bodyPr/>
          <a:lstStyle>
            <a:lvl1pPr marL="137160" marR="0" indent="-137160" algn="l" defTabSz="914400" rtl="0" eaLnBrk="1" fontAlgn="auto" latinLnBrk="0" hangingPunct="1">
              <a:lnSpc>
                <a:spcPct val="100000"/>
              </a:lnSpc>
              <a:spcBef>
                <a:spcPts val="0"/>
              </a:spcBef>
              <a:spcAft>
                <a:spcPts val="1400"/>
              </a:spcAft>
              <a:buClrTx/>
              <a:buSzTx/>
              <a:buFont typeface="Arial" panose="020B0604020202020204" pitchFamily="34" charset="0"/>
              <a:buChar char="•"/>
              <a:tabLst/>
              <a:defRPr sz="1200">
                <a:solidFill>
                  <a:schemeClr val="accent6"/>
                </a:solidFill>
              </a:defRPr>
            </a:lvl1pPr>
            <a:lvl2pPr>
              <a:defRPr sz="1200">
                <a:solidFill>
                  <a:schemeClr val="accent6"/>
                </a:solidFill>
              </a:defRPr>
            </a:lvl2pPr>
            <a:lvl3pPr>
              <a:defRPr sz="1200">
                <a:solidFill>
                  <a:schemeClr val="accent6"/>
                </a:solidFill>
              </a:defRPr>
            </a:lvl3pPr>
            <a:lvl4pPr>
              <a:defRPr sz="1200">
                <a:solidFill>
                  <a:schemeClr val="accent6"/>
                </a:solidFill>
              </a:defRPr>
            </a:lvl4pPr>
            <a:lvl5pPr>
              <a:defRPr sz="1200">
                <a:solidFill>
                  <a:schemeClr val="accent6"/>
                </a:solidFill>
              </a:defRPr>
            </a:lvl5pPr>
          </a:lstStyle>
          <a:p>
            <a:pPr lvl="0"/>
            <a:r>
              <a:rPr lang="en-US" dirty="0"/>
              <a:t>Here’s some placeholder text. Delete this text and add your own text. Here’s some placeholder text.</a:t>
            </a:r>
          </a:p>
          <a:p>
            <a:pPr lvl="0"/>
            <a:r>
              <a:rPr lang="en-US" dirty="0"/>
              <a:t>Here’s some placeholder text. Delete this text and add your own text. Here’s some placeholder text.</a:t>
            </a:r>
          </a:p>
          <a:p>
            <a:pPr lvl="0"/>
            <a:r>
              <a:rPr lang="en-US" dirty="0"/>
              <a:t>Here’s some placeholder text. Delete this text and add your own text. Here’s some placeholder text.</a:t>
            </a:r>
          </a:p>
          <a:p>
            <a:pPr lvl="0"/>
            <a:r>
              <a:rPr lang="en-US" dirty="0"/>
              <a:t>Here’s some placeholder text. Delete this text and add your own text. Here’s some placeholder text.</a:t>
            </a:r>
          </a:p>
          <a:p>
            <a:pPr marL="137160" marR="0" lvl="0" indent="-137160" algn="l" defTabSz="914400" rtl="0" eaLnBrk="1" fontAlgn="auto" latinLnBrk="0" hangingPunct="1">
              <a:lnSpc>
                <a:spcPct val="100000"/>
              </a:lnSpc>
              <a:spcBef>
                <a:spcPts val="0"/>
              </a:spcBef>
              <a:spcAft>
                <a:spcPts val="1400"/>
              </a:spcAft>
              <a:buClrTx/>
              <a:buSzTx/>
              <a:buFont typeface="Arial" panose="020B0604020202020204" pitchFamily="34" charset="0"/>
              <a:buChar char="•"/>
              <a:tabLst/>
              <a:defRPr/>
            </a:pPr>
            <a:r>
              <a:rPr lang="en-US" dirty="0"/>
              <a:t>Here’s some placeholder text. Delete this text and add your own text. Here’s some placeholder text.</a:t>
            </a:r>
          </a:p>
          <a:p>
            <a:pPr marL="137160" marR="0" lvl="0" indent="-137160" algn="l" defTabSz="914400" rtl="0" eaLnBrk="1" fontAlgn="auto" latinLnBrk="0" hangingPunct="1">
              <a:lnSpc>
                <a:spcPct val="100000"/>
              </a:lnSpc>
              <a:spcBef>
                <a:spcPts val="0"/>
              </a:spcBef>
              <a:spcAft>
                <a:spcPts val="1400"/>
              </a:spcAft>
              <a:buClrTx/>
              <a:buSzTx/>
              <a:buFont typeface="Arial" panose="020B0604020202020204" pitchFamily="34" charset="0"/>
              <a:buChar char="•"/>
              <a:tabLst/>
              <a:defRPr/>
            </a:pPr>
            <a:r>
              <a:rPr lang="en-US" dirty="0"/>
              <a:t>Here’s some placeholder text. Delete this text and add your own text. Here’s some placeholder text.</a:t>
            </a:r>
          </a:p>
          <a:p>
            <a:pPr lvl="0"/>
            <a:endParaRPr lang="en-US" dirty="0"/>
          </a:p>
        </p:txBody>
      </p:sp>
      <p:sp>
        <p:nvSpPr>
          <p:cNvPr id="34" name="Text Placeholder 2">
            <a:extLst>
              <a:ext uri="{FF2B5EF4-FFF2-40B4-BE49-F238E27FC236}">
                <a16:creationId xmlns:a16="http://schemas.microsoft.com/office/drawing/2014/main" id="{098D5ED5-912C-D046-A756-6E92E807A852}"/>
              </a:ext>
            </a:extLst>
          </p:cNvPr>
          <p:cNvSpPr>
            <a:spLocks noGrp="1"/>
          </p:cNvSpPr>
          <p:nvPr>
            <p:ph type="body" sz="quarter" idx="10" hasCustomPrompt="1"/>
          </p:nvPr>
        </p:nvSpPr>
        <p:spPr>
          <a:xfrm>
            <a:off x="500686" y="440631"/>
            <a:ext cx="3099764" cy="440230"/>
          </a:xfrm>
          <a:prstGeom prst="rect">
            <a:avLst/>
          </a:prstGeom>
        </p:spPr>
        <p:txBody>
          <a:bodyPr/>
          <a:lstStyle>
            <a:lvl1pPr marL="0" indent="0">
              <a:buNone/>
              <a:defRPr sz="3200">
                <a:solidFill>
                  <a:schemeClr val="tx1"/>
                </a:solidFill>
                <a:latin typeface="+mj-lt"/>
              </a:defRPr>
            </a:lvl1pPr>
            <a:lvl2pPr indent="0">
              <a:buNone/>
              <a:defRPr/>
            </a:lvl2pPr>
            <a:lvl3pPr indent="0">
              <a:buNone/>
              <a:defRPr/>
            </a:lvl3pPr>
            <a:lvl4pPr indent="0">
              <a:buNone/>
              <a:defRPr/>
            </a:lvl4pPr>
            <a:lvl5pPr indent="0">
              <a:buNone/>
              <a:defRPr/>
            </a:lvl5pPr>
          </a:lstStyle>
          <a:p>
            <a:pPr lvl="0"/>
            <a:r>
              <a:rPr lang="en-US" dirty="0"/>
              <a:t>Headline Here</a:t>
            </a:r>
          </a:p>
        </p:txBody>
      </p:sp>
      <p:sp>
        <p:nvSpPr>
          <p:cNvPr id="35" name="Text Placeholder 4">
            <a:extLst>
              <a:ext uri="{FF2B5EF4-FFF2-40B4-BE49-F238E27FC236}">
                <a16:creationId xmlns:a16="http://schemas.microsoft.com/office/drawing/2014/main" id="{477BCA13-2F08-F040-BECF-93422E7D9CB2}"/>
              </a:ext>
            </a:extLst>
          </p:cNvPr>
          <p:cNvSpPr>
            <a:spLocks noGrp="1"/>
          </p:cNvSpPr>
          <p:nvPr>
            <p:ph type="body" sz="quarter" idx="11" hasCustomPrompt="1"/>
          </p:nvPr>
        </p:nvSpPr>
        <p:spPr>
          <a:xfrm>
            <a:off x="506777" y="937019"/>
            <a:ext cx="3093673" cy="332036"/>
          </a:xfrm>
          <a:prstGeom prst="rect">
            <a:avLst/>
          </a:prstGeom>
        </p:spPr>
        <p:txBody>
          <a:bodyPr/>
          <a:lstStyle>
            <a:lvl1pPr marL="0" indent="0">
              <a:buNone/>
              <a:defRPr sz="1800">
                <a:solidFill>
                  <a:schemeClr val="accent6"/>
                </a:solidFill>
              </a:defRPr>
            </a:lvl1pPr>
            <a:lvl2pPr>
              <a:buNone/>
              <a:defRPr sz="1800">
                <a:solidFill>
                  <a:schemeClr val="bg1"/>
                </a:solidFill>
              </a:defRPr>
            </a:lvl2pPr>
            <a:lvl3pPr>
              <a:buNone/>
              <a:defRPr sz="1800">
                <a:solidFill>
                  <a:schemeClr val="bg1"/>
                </a:solidFill>
              </a:defRPr>
            </a:lvl3pPr>
            <a:lvl4pPr>
              <a:buNone/>
              <a:defRPr sz="1800">
                <a:solidFill>
                  <a:schemeClr val="bg1"/>
                </a:solidFill>
              </a:defRPr>
            </a:lvl4pPr>
            <a:lvl5pPr>
              <a:buNone/>
              <a:defRPr sz="1800">
                <a:solidFill>
                  <a:schemeClr val="bg1"/>
                </a:solidFill>
              </a:defRPr>
            </a:lvl5pPr>
          </a:lstStyle>
          <a:p>
            <a:pPr lvl="0"/>
            <a:r>
              <a:rPr lang="en-US" dirty="0"/>
              <a:t>Little Subhead</a:t>
            </a:r>
          </a:p>
        </p:txBody>
      </p:sp>
      <p:pic>
        <p:nvPicPr>
          <p:cNvPr id="7" name="Picture 6">
            <a:extLst>
              <a:ext uri="{FF2B5EF4-FFF2-40B4-BE49-F238E27FC236}">
                <a16:creationId xmlns:a16="http://schemas.microsoft.com/office/drawing/2014/main" id="{D1A50BEF-32F6-EA4C-8CB3-7B03782DA04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65205" y="6434693"/>
            <a:ext cx="684549" cy="201168"/>
          </a:xfrm>
          <a:prstGeom prst="rect">
            <a:avLst/>
          </a:prstGeom>
        </p:spPr>
      </p:pic>
      <p:sp>
        <p:nvSpPr>
          <p:cNvPr id="8" name="Slide Number Placeholder 5">
            <a:extLst>
              <a:ext uri="{FF2B5EF4-FFF2-40B4-BE49-F238E27FC236}">
                <a16:creationId xmlns:a16="http://schemas.microsoft.com/office/drawing/2014/main" id="{BAA2320E-F8FE-7D4B-9E39-49AED006279B}"/>
              </a:ext>
            </a:extLst>
          </p:cNvPr>
          <p:cNvSpPr txBox="1">
            <a:spLocks/>
          </p:cNvSpPr>
          <p:nvPr userDrawn="1"/>
        </p:nvSpPr>
        <p:spPr>
          <a:xfrm>
            <a:off x="10279737" y="6396864"/>
            <a:ext cx="722630" cy="2768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D5050C-AA03-7C4B-BAB2-B82E960585A0}" type="slidenum">
              <a:rPr lang="en-US" smtClean="0">
                <a:solidFill>
                  <a:srgbClr val="1148C2"/>
                </a:solidFill>
              </a:rPr>
              <a:pPr/>
              <a:t>‹#›</a:t>
            </a:fld>
            <a:endParaRPr lang="en-US" dirty="0">
              <a:solidFill>
                <a:srgbClr val="1148C2"/>
              </a:solidFill>
            </a:endParaRPr>
          </a:p>
        </p:txBody>
      </p:sp>
      <p:cxnSp>
        <p:nvCxnSpPr>
          <p:cNvPr id="9" name="Straight Connector 8">
            <a:extLst>
              <a:ext uri="{FF2B5EF4-FFF2-40B4-BE49-F238E27FC236}">
                <a16:creationId xmlns:a16="http://schemas.microsoft.com/office/drawing/2014/main" id="{5B4AEB69-806A-3747-BC95-037BA008A676}"/>
              </a:ext>
            </a:extLst>
          </p:cNvPr>
          <p:cNvCxnSpPr>
            <a:cxnSpLocks/>
          </p:cNvCxnSpPr>
          <p:nvPr userDrawn="1"/>
        </p:nvCxnSpPr>
        <p:spPr>
          <a:xfrm>
            <a:off x="11023374" y="6470650"/>
            <a:ext cx="0" cy="139700"/>
          </a:xfrm>
          <a:prstGeom prst="line">
            <a:avLst/>
          </a:prstGeom>
          <a:ln w="12700">
            <a:solidFill>
              <a:srgbClr val="1148C2"/>
            </a:solidFill>
          </a:ln>
        </p:spPr>
        <p:style>
          <a:lnRef idx="1">
            <a:schemeClr val="accent1"/>
          </a:lnRef>
          <a:fillRef idx="0">
            <a:schemeClr val="accent1"/>
          </a:fillRef>
          <a:effectRef idx="0">
            <a:schemeClr val="accent1"/>
          </a:effectRef>
          <a:fontRef idx="minor">
            <a:schemeClr val="tx1"/>
          </a:fontRef>
        </p:style>
      </p:cxnSp>
      <p:pic>
        <p:nvPicPr>
          <p:cNvPr id="21" name="Picture 20" descr="A dog lying on a bed&#10;&#10;Description automatically generated">
            <a:extLst>
              <a:ext uri="{FF2B5EF4-FFF2-40B4-BE49-F238E27FC236}">
                <a16:creationId xmlns:a16="http://schemas.microsoft.com/office/drawing/2014/main" id="{D0A3F737-B97C-C841-AE30-3B39B38BC3EA}"/>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8"/>
          <a:stretch/>
        </p:blipFill>
        <p:spPr>
          <a:xfrm>
            <a:off x="4530033" y="785344"/>
            <a:ext cx="4197960" cy="5286421"/>
          </a:xfrm>
          <a:prstGeom prst="rect">
            <a:avLst/>
          </a:prstGeom>
        </p:spPr>
      </p:pic>
      <p:pic>
        <p:nvPicPr>
          <p:cNvPr id="22" name="Picture 21" descr="A grey and white cat sitting on a bench&#10;&#10;Description automatically generated">
            <a:extLst>
              <a:ext uri="{FF2B5EF4-FFF2-40B4-BE49-F238E27FC236}">
                <a16:creationId xmlns:a16="http://schemas.microsoft.com/office/drawing/2014/main" id="{65D4134E-D145-314F-88D4-1CBA69CF679E}"/>
              </a:ext>
            </a:extLst>
          </p:cNvPr>
          <p:cNvPicPr>
            <a:picLocks noChangeAspect="1"/>
          </p:cNvPicPr>
          <p:nvPr userDrawn="1"/>
        </p:nvPicPr>
        <p:blipFill rotWithShape="1">
          <a:blip r:embed="rId4">
            <a:extLst>
              <a:ext uri="{28A0092B-C50C-407E-A947-70E740481C1C}">
                <a14:useLocalDpi xmlns:a14="http://schemas.microsoft.com/office/drawing/2010/main"/>
              </a:ext>
            </a:extLst>
          </a:blip>
          <a:srcRect/>
          <a:stretch/>
        </p:blipFill>
        <p:spPr>
          <a:xfrm>
            <a:off x="8948957" y="785346"/>
            <a:ext cx="2644627" cy="2516050"/>
          </a:xfrm>
          <a:prstGeom prst="rect">
            <a:avLst/>
          </a:prstGeom>
        </p:spPr>
      </p:pic>
      <p:pic>
        <p:nvPicPr>
          <p:cNvPr id="23" name="Picture 22" descr="A dog sticking his head out of a car&#10;&#10;Description automatically generated">
            <a:extLst>
              <a:ext uri="{FF2B5EF4-FFF2-40B4-BE49-F238E27FC236}">
                <a16:creationId xmlns:a16="http://schemas.microsoft.com/office/drawing/2014/main" id="{6EE60F9F-E235-2642-A91C-C701F831D132}"/>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8948957" y="3509832"/>
            <a:ext cx="2644628" cy="2516050"/>
          </a:xfrm>
          <a:prstGeom prst="rect">
            <a:avLst/>
          </a:prstGeom>
        </p:spPr>
      </p:pic>
      <p:pic>
        <p:nvPicPr>
          <p:cNvPr id="28" name="Picture 27" descr="A dog standing next to a window&#10;&#10;Description automatically generated">
            <a:extLst>
              <a:ext uri="{FF2B5EF4-FFF2-40B4-BE49-F238E27FC236}">
                <a16:creationId xmlns:a16="http://schemas.microsoft.com/office/drawing/2014/main" id="{B77DDD48-CF04-AB4A-9B83-732088F0810B}"/>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a:stretch/>
        </p:blipFill>
        <p:spPr>
          <a:xfrm>
            <a:off x="8948945" y="3508194"/>
            <a:ext cx="2644629" cy="2517688"/>
          </a:xfrm>
          <a:prstGeom prst="rect">
            <a:avLst/>
          </a:prstGeom>
        </p:spPr>
      </p:pic>
      <p:pic>
        <p:nvPicPr>
          <p:cNvPr id="33" name="Picture 32" descr="A person sitting in a living room&#10;&#10;Description automatically generated">
            <a:extLst>
              <a:ext uri="{FF2B5EF4-FFF2-40B4-BE49-F238E27FC236}">
                <a16:creationId xmlns:a16="http://schemas.microsoft.com/office/drawing/2014/main" id="{FC7940F1-8D91-BE49-A07A-5901E9DB7DEE}"/>
              </a:ext>
            </a:extLst>
          </p:cNvPr>
          <p:cNvPicPr>
            <a:picLocks noChangeAspect="1"/>
          </p:cNvPicPr>
          <p:nvPr userDrawn="1"/>
        </p:nvPicPr>
        <p:blipFill rotWithShape="1">
          <a:blip r:embed="rId7" cstate="print">
            <a:extLst>
              <a:ext uri="{28A0092B-C50C-407E-A947-70E740481C1C}">
                <a14:useLocalDpi xmlns:a14="http://schemas.microsoft.com/office/drawing/2010/main"/>
              </a:ext>
            </a:extLst>
          </a:blip>
          <a:srcRect/>
          <a:stretch/>
        </p:blipFill>
        <p:spPr>
          <a:xfrm>
            <a:off x="8948934" y="785345"/>
            <a:ext cx="2644627" cy="2516051"/>
          </a:xfrm>
          <a:prstGeom prst="rect">
            <a:avLst/>
          </a:prstGeom>
        </p:spPr>
      </p:pic>
    </p:spTree>
    <p:extLst>
      <p:ext uri="{BB962C8B-B14F-4D97-AF65-F5344CB8AC3E}">
        <p14:creationId xmlns:p14="http://schemas.microsoft.com/office/powerpoint/2010/main" val="3906155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ight_Numbered_Headlines_Photo_Grid">
    <p:spTree>
      <p:nvGrpSpPr>
        <p:cNvPr id="1" name=""/>
        <p:cNvGrpSpPr/>
        <p:nvPr/>
      </p:nvGrpSpPr>
      <p:grpSpPr>
        <a:xfrm>
          <a:off x="0" y="0"/>
          <a:ext cx="0" cy="0"/>
          <a:chOff x="0" y="0"/>
          <a:chExt cx="0" cy="0"/>
        </a:xfrm>
      </p:grpSpPr>
      <p:sp>
        <p:nvSpPr>
          <p:cNvPr id="38" name="Oval 37">
            <a:extLst>
              <a:ext uri="{FF2B5EF4-FFF2-40B4-BE49-F238E27FC236}">
                <a16:creationId xmlns:a16="http://schemas.microsoft.com/office/drawing/2014/main" id="{DC07B338-5924-5941-89C9-1716717DDCCB}"/>
              </a:ext>
            </a:extLst>
          </p:cNvPr>
          <p:cNvSpPr/>
          <p:nvPr/>
        </p:nvSpPr>
        <p:spPr>
          <a:xfrm>
            <a:off x="6697819" y="5034350"/>
            <a:ext cx="338899" cy="338899"/>
          </a:xfrm>
          <a:prstGeom prst="ellipse">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3150557-7904-3F4C-A5BE-94C85154BDE2}"/>
              </a:ext>
            </a:extLst>
          </p:cNvPr>
          <p:cNvSpPr/>
          <p:nvPr/>
        </p:nvSpPr>
        <p:spPr>
          <a:xfrm>
            <a:off x="6697819" y="2369046"/>
            <a:ext cx="338899" cy="338899"/>
          </a:xfrm>
          <a:prstGeom prst="ellipse">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AADC0F7-E1A1-D544-97D8-D5E88251D16A}"/>
              </a:ext>
            </a:extLst>
          </p:cNvPr>
          <p:cNvSpPr/>
          <p:nvPr/>
        </p:nvSpPr>
        <p:spPr>
          <a:xfrm>
            <a:off x="6697819" y="3260403"/>
            <a:ext cx="338899" cy="338899"/>
          </a:xfrm>
          <a:prstGeom prst="ellipse">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BBB982A-A49B-B940-A650-03D17C417FE4}"/>
              </a:ext>
            </a:extLst>
          </p:cNvPr>
          <p:cNvSpPr/>
          <p:nvPr/>
        </p:nvSpPr>
        <p:spPr>
          <a:xfrm>
            <a:off x="6697819" y="4150228"/>
            <a:ext cx="338899" cy="338899"/>
          </a:xfrm>
          <a:prstGeom prst="ellipse">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 Placeholder 6">
            <a:extLst>
              <a:ext uri="{FF2B5EF4-FFF2-40B4-BE49-F238E27FC236}">
                <a16:creationId xmlns:a16="http://schemas.microsoft.com/office/drawing/2014/main" id="{7C8A0A2B-74C0-254E-8929-B6B72B2FC1EA}"/>
              </a:ext>
            </a:extLst>
          </p:cNvPr>
          <p:cNvSpPr>
            <a:spLocks noGrp="1"/>
          </p:cNvSpPr>
          <p:nvPr>
            <p:ph type="body" sz="quarter" idx="21" hasCustomPrompt="1"/>
          </p:nvPr>
        </p:nvSpPr>
        <p:spPr>
          <a:xfrm>
            <a:off x="6729091" y="5074904"/>
            <a:ext cx="274320" cy="274320"/>
          </a:xfrm>
          <a:prstGeom prst="rect">
            <a:avLst/>
          </a:prstGeom>
        </p:spPr>
        <p:txBody>
          <a:bodyPr anchor="ctr"/>
          <a:lstStyle>
            <a:lvl1pPr algn="ctr">
              <a:buNone/>
              <a:defRPr sz="1200">
                <a:solidFill>
                  <a:schemeClr val="bg1"/>
                </a:solidFill>
                <a:latin typeface="+mj-lt"/>
              </a:defRPr>
            </a:lvl1pPr>
            <a:lvl2pPr algn="ctr">
              <a:buNone/>
              <a:defRPr sz="1600">
                <a:latin typeface="+mj-lt"/>
              </a:defRPr>
            </a:lvl2pPr>
            <a:lvl3pPr algn="ctr">
              <a:buNone/>
              <a:defRPr sz="1600">
                <a:latin typeface="+mj-lt"/>
              </a:defRPr>
            </a:lvl3pPr>
            <a:lvl4pPr algn="ctr">
              <a:buNone/>
              <a:defRPr sz="1600">
                <a:latin typeface="+mj-lt"/>
              </a:defRPr>
            </a:lvl4pPr>
            <a:lvl5pPr algn="ctr">
              <a:buNone/>
              <a:defRPr sz="1600">
                <a:latin typeface="+mj-lt"/>
              </a:defRPr>
            </a:lvl5pPr>
          </a:lstStyle>
          <a:p>
            <a:pPr lvl="0"/>
            <a:r>
              <a:rPr lang="en-US" dirty="0"/>
              <a:t>4</a:t>
            </a:r>
          </a:p>
        </p:txBody>
      </p:sp>
      <p:sp>
        <p:nvSpPr>
          <p:cNvPr id="52" name="Text Placeholder 6">
            <a:extLst>
              <a:ext uri="{FF2B5EF4-FFF2-40B4-BE49-F238E27FC236}">
                <a16:creationId xmlns:a16="http://schemas.microsoft.com/office/drawing/2014/main" id="{66A1E35E-B364-0743-8A9C-9DFEE530AA88}"/>
              </a:ext>
            </a:extLst>
          </p:cNvPr>
          <p:cNvSpPr>
            <a:spLocks noGrp="1"/>
          </p:cNvSpPr>
          <p:nvPr>
            <p:ph type="body" sz="quarter" idx="18" hasCustomPrompt="1"/>
          </p:nvPr>
        </p:nvSpPr>
        <p:spPr>
          <a:xfrm>
            <a:off x="6729091" y="2413347"/>
            <a:ext cx="274320" cy="274320"/>
          </a:xfrm>
          <a:prstGeom prst="rect">
            <a:avLst/>
          </a:prstGeom>
        </p:spPr>
        <p:txBody>
          <a:bodyPr anchor="ctr"/>
          <a:lstStyle>
            <a:lvl1pPr algn="ctr">
              <a:buNone/>
              <a:defRPr sz="1200">
                <a:solidFill>
                  <a:schemeClr val="bg1"/>
                </a:solidFill>
                <a:latin typeface="+mj-lt"/>
              </a:defRPr>
            </a:lvl1pPr>
            <a:lvl2pPr algn="ctr">
              <a:buNone/>
              <a:defRPr sz="1600">
                <a:latin typeface="+mj-lt"/>
              </a:defRPr>
            </a:lvl2pPr>
            <a:lvl3pPr algn="ctr">
              <a:buNone/>
              <a:defRPr sz="1600">
                <a:latin typeface="+mj-lt"/>
              </a:defRPr>
            </a:lvl3pPr>
            <a:lvl4pPr algn="ctr">
              <a:buNone/>
              <a:defRPr sz="1600">
                <a:latin typeface="+mj-lt"/>
              </a:defRPr>
            </a:lvl4pPr>
            <a:lvl5pPr algn="ctr">
              <a:buNone/>
              <a:defRPr sz="1600">
                <a:latin typeface="+mj-lt"/>
              </a:defRPr>
            </a:lvl5pPr>
          </a:lstStyle>
          <a:p>
            <a:pPr lvl="0"/>
            <a:r>
              <a:rPr lang="en-US" dirty="0"/>
              <a:t>1</a:t>
            </a:r>
          </a:p>
        </p:txBody>
      </p:sp>
      <p:sp>
        <p:nvSpPr>
          <p:cNvPr id="53" name="Text Placeholder 6">
            <a:extLst>
              <a:ext uri="{FF2B5EF4-FFF2-40B4-BE49-F238E27FC236}">
                <a16:creationId xmlns:a16="http://schemas.microsoft.com/office/drawing/2014/main" id="{EC25760F-465F-2949-A3B1-58A32F892847}"/>
              </a:ext>
            </a:extLst>
          </p:cNvPr>
          <p:cNvSpPr>
            <a:spLocks noGrp="1"/>
          </p:cNvSpPr>
          <p:nvPr>
            <p:ph type="body" sz="quarter" idx="19" hasCustomPrompt="1"/>
          </p:nvPr>
        </p:nvSpPr>
        <p:spPr>
          <a:xfrm>
            <a:off x="6729091" y="3303254"/>
            <a:ext cx="274320" cy="274320"/>
          </a:xfrm>
          <a:prstGeom prst="rect">
            <a:avLst/>
          </a:prstGeom>
        </p:spPr>
        <p:txBody>
          <a:bodyPr anchor="ctr"/>
          <a:lstStyle>
            <a:lvl1pPr algn="ctr">
              <a:buNone/>
              <a:defRPr sz="1200">
                <a:solidFill>
                  <a:schemeClr val="bg1"/>
                </a:solidFill>
                <a:latin typeface="+mj-lt"/>
              </a:defRPr>
            </a:lvl1pPr>
            <a:lvl2pPr algn="ctr">
              <a:buNone/>
              <a:defRPr sz="1600">
                <a:latin typeface="+mj-lt"/>
              </a:defRPr>
            </a:lvl2pPr>
            <a:lvl3pPr algn="ctr">
              <a:buNone/>
              <a:defRPr sz="1600">
                <a:latin typeface="+mj-lt"/>
              </a:defRPr>
            </a:lvl3pPr>
            <a:lvl4pPr algn="ctr">
              <a:buNone/>
              <a:defRPr sz="1600">
                <a:latin typeface="+mj-lt"/>
              </a:defRPr>
            </a:lvl4pPr>
            <a:lvl5pPr algn="ctr">
              <a:buNone/>
              <a:defRPr sz="1600">
                <a:latin typeface="+mj-lt"/>
              </a:defRPr>
            </a:lvl5pPr>
          </a:lstStyle>
          <a:p>
            <a:pPr lvl="0"/>
            <a:r>
              <a:rPr lang="en-US" dirty="0"/>
              <a:t>2</a:t>
            </a:r>
          </a:p>
        </p:txBody>
      </p:sp>
      <p:sp>
        <p:nvSpPr>
          <p:cNvPr id="54" name="Text Placeholder 6">
            <a:extLst>
              <a:ext uri="{FF2B5EF4-FFF2-40B4-BE49-F238E27FC236}">
                <a16:creationId xmlns:a16="http://schemas.microsoft.com/office/drawing/2014/main" id="{022F0B1B-FE73-9A44-AFB9-C4CE34AA6ED6}"/>
              </a:ext>
            </a:extLst>
          </p:cNvPr>
          <p:cNvSpPr>
            <a:spLocks noGrp="1"/>
          </p:cNvSpPr>
          <p:nvPr>
            <p:ph type="body" sz="quarter" idx="20" hasCustomPrompt="1"/>
          </p:nvPr>
        </p:nvSpPr>
        <p:spPr>
          <a:xfrm>
            <a:off x="6729091" y="4193162"/>
            <a:ext cx="274320" cy="274320"/>
          </a:xfrm>
          <a:prstGeom prst="rect">
            <a:avLst/>
          </a:prstGeom>
        </p:spPr>
        <p:txBody>
          <a:bodyPr anchor="ctr"/>
          <a:lstStyle>
            <a:lvl1pPr algn="ctr">
              <a:buNone/>
              <a:defRPr sz="1200">
                <a:solidFill>
                  <a:schemeClr val="bg1"/>
                </a:solidFill>
                <a:latin typeface="+mj-lt"/>
              </a:defRPr>
            </a:lvl1pPr>
            <a:lvl2pPr algn="ctr">
              <a:buNone/>
              <a:defRPr sz="1600">
                <a:latin typeface="+mj-lt"/>
              </a:defRPr>
            </a:lvl2pPr>
            <a:lvl3pPr algn="ctr">
              <a:buNone/>
              <a:defRPr sz="1600">
                <a:latin typeface="+mj-lt"/>
              </a:defRPr>
            </a:lvl3pPr>
            <a:lvl4pPr algn="ctr">
              <a:buNone/>
              <a:defRPr sz="1600">
                <a:latin typeface="+mj-lt"/>
              </a:defRPr>
            </a:lvl4pPr>
            <a:lvl5pPr algn="ctr">
              <a:buNone/>
              <a:defRPr sz="1600">
                <a:latin typeface="+mj-lt"/>
              </a:defRPr>
            </a:lvl5pPr>
          </a:lstStyle>
          <a:p>
            <a:pPr lvl="0"/>
            <a:r>
              <a:rPr lang="en-US" dirty="0"/>
              <a:t>3</a:t>
            </a:r>
          </a:p>
        </p:txBody>
      </p:sp>
      <p:sp>
        <p:nvSpPr>
          <p:cNvPr id="50" name="Text Placeholder 4">
            <a:extLst>
              <a:ext uri="{FF2B5EF4-FFF2-40B4-BE49-F238E27FC236}">
                <a16:creationId xmlns:a16="http://schemas.microsoft.com/office/drawing/2014/main" id="{2D80E244-3AE3-9042-910D-985E1A2D50A5}"/>
              </a:ext>
            </a:extLst>
          </p:cNvPr>
          <p:cNvSpPr>
            <a:spLocks noGrp="1"/>
          </p:cNvSpPr>
          <p:nvPr>
            <p:ph type="body" sz="quarter" idx="12" hasCustomPrompt="1"/>
          </p:nvPr>
        </p:nvSpPr>
        <p:spPr>
          <a:xfrm>
            <a:off x="7112975" y="2275871"/>
            <a:ext cx="3689545" cy="365760"/>
          </a:xfrm>
          <a:prstGeom prst="rect">
            <a:avLst/>
          </a:prstGeom>
        </p:spPr>
        <p:txBody>
          <a:bodyPr/>
          <a:lstStyle>
            <a:lvl1pPr marL="0" indent="0" algn="l">
              <a:lnSpc>
                <a:spcPct val="100000"/>
              </a:lnSpc>
              <a:spcBef>
                <a:spcPts val="0"/>
              </a:spcBef>
              <a:buNone/>
              <a:defRPr sz="20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dirty="0"/>
              <a:t>Smaller Headline Here</a:t>
            </a:r>
          </a:p>
        </p:txBody>
      </p:sp>
      <p:sp>
        <p:nvSpPr>
          <p:cNvPr id="51" name="Text Placeholder 9">
            <a:extLst>
              <a:ext uri="{FF2B5EF4-FFF2-40B4-BE49-F238E27FC236}">
                <a16:creationId xmlns:a16="http://schemas.microsoft.com/office/drawing/2014/main" id="{BE527627-848A-A742-863B-ADA24492F196}"/>
              </a:ext>
            </a:extLst>
          </p:cNvPr>
          <p:cNvSpPr>
            <a:spLocks noGrp="1"/>
          </p:cNvSpPr>
          <p:nvPr>
            <p:ph type="body" sz="quarter" idx="13" hasCustomPrompt="1"/>
          </p:nvPr>
        </p:nvSpPr>
        <p:spPr>
          <a:xfrm>
            <a:off x="7121140" y="2581729"/>
            <a:ext cx="3674708" cy="508403"/>
          </a:xfrm>
          <a:prstGeom prst="rect">
            <a:avLst/>
          </a:prstGeom>
        </p:spPr>
        <p:txBody>
          <a:bodyPr/>
          <a:lstStyle>
            <a:lvl1pPr marL="0" indent="0" algn="l">
              <a:lnSpc>
                <a:spcPct val="100000"/>
              </a:lnSpc>
              <a:spcBef>
                <a:spcPts val="0"/>
              </a:spcBef>
              <a:buNone/>
              <a:defRPr sz="1200">
                <a:solidFill>
                  <a:srgbClr val="7F7F7F"/>
                </a:solidFill>
              </a:defRPr>
            </a:lvl1pPr>
            <a:lvl2pPr algn="ctr">
              <a:buNone/>
              <a:defRPr sz="1200"/>
            </a:lvl2pPr>
            <a:lvl3pPr algn="ctr">
              <a:buNone/>
              <a:defRPr sz="1200"/>
            </a:lvl3pPr>
            <a:lvl4pPr algn="ctr">
              <a:buNone/>
              <a:defRPr sz="1200"/>
            </a:lvl4pPr>
            <a:lvl5pPr algn="ctr">
              <a:buNone/>
              <a:defRPr sz="1200"/>
            </a:lvl5pPr>
          </a:lstStyle>
          <a:p>
            <a:pPr lvl="0"/>
            <a:r>
              <a:rPr lang="en-US" dirty="0"/>
              <a:t>Here’s some placeholder text. Delete this text and add your own text. Here’s some placeholder text.</a:t>
            </a:r>
          </a:p>
        </p:txBody>
      </p:sp>
      <p:sp>
        <p:nvSpPr>
          <p:cNvPr id="56" name="Text Placeholder 4">
            <a:extLst>
              <a:ext uri="{FF2B5EF4-FFF2-40B4-BE49-F238E27FC236}">
                <a16:creationId xmlns:a16="http://schemas.microsoft.com/office/drawing/2014/main" id="{C8AE06D8-79D7-EB49-99B9-5AA396331EC1}"/>
              </a:ext>
            </a:extLst>
          </p:cNvPr>
          <p:cNvSpPr>
            <a:spLocks noGrp="1"/>
          </p:cNvSpPr>
          <p:nvPr>
            <p:ph type="body" sz="quarter" idx="22" hasCustomPrompt="1"/>
          </p:nvPr>
        </p:nvSpPr>
        <p:spPr>
          <a:xfrm>
            <a:off x="7112975" y="3173942"/>
            <a:ext cx="3689545" cy="365760"/>
          </a:xfrm>
          <a:prstGeom prst="rect">
            <a:avLst/>
          </a:prstGeom>
        </p:spPr>
        <p:txBody>
          <a:bodyPr/>
          <a:lstStyle>
            <a:lvl1pPr marL="0" indent="0" algn="l">
              <a:lnSpc>
                <a:spcPct val="100000"/>
              </a:lnSpc>
              <a:spcBef>
                <a:spcPts val="0"/>
              </a:spcBef>
              <a:buNone/>
              <a:defRPr sz="20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dirty="0"/>
              <a:t>Smaller Headline Here</a:t>
            </a:r>
          </a:p>
        </p:txBody>
      </p:sp>
      <p:sp>
        <p:nvSpPr>
          <p:cNvPr id="57" name="Text Placeholder 9">
            <a:extLst>
              <a:ext uri="{FF2B5EF4-FFF2-40B4-BE49-F238E27FC236}">
                <a16:creationId xmlns:a16="http://schemas.microsoft.com/office/drawing/2014/main" id="{9B0A82D6-37DA-1E46-AB80-33C1838A98AB}"/>
              </a:ext>
            </a:extLst>
          </p:cNvPr>
          <p:cNvSpPr>
            <a:spLocks noGrp="1"/>
          </p:cNvSpPr>
          <p:nvPr>
            <p:ph type="body" sz="quarter" idx="23" hasCustomPrompt="1"/>
          </p:nvPr>
        </p:nvSpPr>
        <p:spPr>
          <a:xfrm>
            <a:off x="7121140" y="3479800"/>
            <a:ext cx="3674708" cy="508403"/>
          </a:xfrm>
          <a:prstGeom prst="rect">
            <a:avLst/>
          </a:prstGeom>
        </p:spPr>
        <p:txBody>
          <a:bodyPr/>
          <a:lstStyle>
            <a:lvl1pPr marL="0" indent="0" algn="l">
              <a:lnSpc>
                <a:spcPct val="100000"/>
              </a:lnSpc>
              <a:spcBef>
                <a:spcPts val="0"/>
              </a:spcBef>
              <a:buNone/>
              <a:defRPr sz="1200">
                <a:solidFill>
                  <a:srgbClr val="7F7F7F"/>
                </a:solidFill>
              </a:defRPr>
            </a:lvl1pPr>
            <a:lvl2pPr algn="ctr">
              <a:buNone/>
              <a:defRPr sz="1200"/>
            </a:lvl2pPr>
            <a:lvl3pPr algn="ctr">
              <a:buNone/>
              <a:defRPr sz="1200"/>
            </a:lvl3pPr>
            <a:lvl4pPr algn="ctr">
              <a:buNone/>
              <a:defRPr sz="1200"/>
            </a:lvl4pPr>
            <a:lvl5pPr algn="ctr">
              <a:buNone/>
              <a:defRPr sz="1200"/>
            </a:lvl5pPr>
          </a:lstStyle>
          <a:p>
            <a:pPr lvl="0"/>
            <a:r>
              <a:rPr lang="en-US" dirty="0"/>
              <a:t>Here’s some placeholder text. Delete this text and add your own text. Here’s some placeholder text.</a:t>
            </a:r>
          </a:p>
        </p:txBody>
      </p:sp>
      <p:sp>
        <p:nvSpPr>
          <p:cNvPr id="58" name="Text Placeholder 4">
            <a:extLst>
              <a:ext uri="{FF2B5EF4-FFF2-40B4-BE49-F238E27FC236}">
                <a16:creationId xmlns:a16="http://schemas.microsoft.com/office/drawing/2014/main" id="{6210C009-48F5-0249-B5CB-EF04275F1644}"/>
              </a:ext>
            </a:extLst>
          </p:cNvPr>
          <p:cNvSpPr>
            <a:spLocks noGrp="1"/>
          </p:cNvSpPr>
          <p:nvPr>
            <p:ph type="body" sz="quarter" idx="24" hasCustomPrompt="1"/>
          </p:nvPr>
        </p:nvSpPr>
        <p:spPr>
          <a:xfrm>
            <a:off x="7112975" y="4063849"/>
            <a:ext cx="3689545" cy="365760"/>
          </a:xfrm>
          <a:prstGeom prst="rect">
            <a:avLst/>
          </a:prstGeom>
        </p:spPr>
        <p:txBody>
          <a:bodyPr/>
          <a:lstStyle>
            <a:lvl1pPr marL="0" indent="0" algn="l">
              <a:lnSpc>
                <a:spcPct val="100000"/>
              </a:lnSpc>
              <a:spcBef>
                <a:spcPts val="0"/>
              </a:spcBef>
              <a:buNone/>
              <a:defRPr sz="20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dirty="0"/>
              <a:t>Smaller Headline Here</a:t>
            </a:r>
          </a:p>
        </p:txBody>
      </p:sp>
      <p:sp>
        <p:nvSpPr>
          <p:cNvPr id="59" name="Text Placeholder 9">
            <a:extLst>
              <a:ext uri="{FF2B5EF4-FFF2-40B4-BE49-F238E27FC236}">
                <a16:creationId xmlns:a16="http://schemas.microsoft.com/office/drawing/2014/main" id="{14D0FA5B-28F1-D449-8BE9-D416F5173E09}"/>
              </a:ext>
            </a:extLst>
          </p:cNvPr>
          <p:cNvSpPr>
            <a:spLocks noGrp="1"/>
          </p:cNvSpPr>
          <p:nvPr>
            <p:ph type="body" sz="quarter" idx="25" hasCustomPrompt="1"/>
          </p:nvPr>
        </p:nvSpPr>
        <p:spPr>
          <a:xfrm>
            <a:off x="7121140" y="4369707"/>
            <a:ext cx="3674708" cy="508403"/>
          </a:xfrm>
          <a:prstGeom prst="rect">
            <a:avLst/>
          </a:prstGeom>
        </p:spPr>
        <p:txBody>
          <a:bodyPr/>
          <a:lstStyle>
            <a:lvl1pPr marL="0" indent="0" algn="l">
              <a:lnSpc>
                <a:spcPct val="100000"/>
              </a:lnSpc>
              <a:spcBef>
                <a:spcPts val="0"/>
              </a:spcBef>
              <a:buNone/>
              <a:defRPr sz="1200">
                <a:solidFill>
                  <a:srgbClr val="7F7F7F"/>
                </a:solidFill>
              </a:defRPr>
            </a:lvl1pPr>
            <a:lvl2pPr algn="ctr">
              <a:buNone/>
              <a:defRPr sz="1200"/>
            </a:lvl2pPr>
            <a:lvl3pPr algn="ctr">
              <a:buNone/>
              <a:defRPr sz="1200"/>
            </a:lvl3pPr>
            <a:lvl4pPr algn="ctr">
              <a:buNone/>
              <a:defRPr sz="1200"/>
            </a:lvl4pPr>
            <a:lvl5pPr algn="ctr">
              <a:buNone/>
              <a:defRPr sz="1200"/>
            </a:lvl5pPr>
          </a:lstStyle>
          <a:p>
            <a:pPr lvl="0"/>
            <a:r>
              <a:rPr lang="en-US" dirty="0"/>
              <a:t>Here’s some placeholder text. Delete this text and add your own text. Here’s some placeholder text.</a:t>
            </a:r>
          </a:p>
        </p:txBody>
      </p:sp>
      <p:sp>
        <p:nvSpPr>
          <p:cNvPr id="60" name="Text Placeholder 4">
            <a:extLst>
              <a:ext uri="{FF2B5EF4-FFF2-40B4-BE49-F238E27FC236}">
                <a16:creationId xmlns:a16="http://schemas.microsoft.com/office/drawing/2014/main" id="{9A4F22E5-DDC8-4F46-8C69-2D623AB76375}"/>
              </a:ext>
            </a:extLst>
          </p:cNvPr>
          <p:cNvSpPr>
            <a:spLocks noGrp="1"/>
          </p:cNvSpPr>
          <p:nvPr>
            <p:ph type="body" sz="quarter" idx="26" hasCustomPrompt="1"/>
          </p:nvPr>
        </p:nvSpPr>
        <p:spPr>
          <a:xfrm>
            <a:off x="7112975" y="4945591"/>
            <a:ext cx="3689545" cy="365760"/>
          </a:xfrm>
          <a:prstGeom prst="rect">
            <a:avLst/>
          </a:prstGeom>
        </p:spPr>
        <p:txBody>
          <a:bodyPr/>
          <a:lstStyle>
            <a:lvl1pPr marL="0" indent="0" algn="l">
              <a:lnSpc>
                <a:spcPct val="100000"/>
              </a:lnSpc>
              <a:spcBef>
                <a:spcPts val="0"/>
              </a:spcBef>
              <a:buNone/>
              <a:defRPr sz="20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dirty="0"/>
              <a:t>Smaller Headline Here</a:t>
            </a:r>
          </a:p>
        </p:txBody>
      </p:sp>
      <p:sp>
        <p:nvSpPr>
          <p:cNvPr id="61" name="Text Placeholder 9">
            <a:extLst>
              <a:ext uri="{FF2B5EF4-FFF2-40B4-BE49-F238E27FC236}">
                <a16:creationId xmlns:a16="http://schemas.microsoft.com/office/drawing/2014/main" id="{710705A8-6B45-684F-9CE1-047720C583C9}"/>
              </a:ext>
            </a:extLst>
          </p:cNvPr>
          <p:cNvSpPr>
            <a:spLocks noGrp="1"/>
          </p:cNvSpPr>
          <p:nvPr>
            <p:ph type="body" sz="quarter" idx="27" hasCustomPrompt="1"/>
          </p:nvPr>
        </p:nvSpPr>
        <p:spPr>
          <a:xfrm>
            <a:off x="7121140" y="5251449"/>
            <a:ext cx="3674708" cy="508403"/>
          </a:xfrm>
          <a:prstGeom prst="rect">
            <a:avLst/>
          </a:prstGeom>
        </p:spPr>
        <p:txBody>
          <a:bodyPr/>
          <a:lstStyle>
            <a:lvl1pPr marL="0" indent="0" algn="l">
              <a:lnSpc>
                <a:spcPct val="100000"/>
              </a:lnSpc>
              <a:spcBef>
                <a:spcPts val="0"/>
              </a:spcBef>
              <a:buNone/>
              <a:defRPr sz="1200">
                <a:solidFill>
                  <a:srgbClr val="7F7F7F"/>
                </a:solidFill>
              </a:defRPr>
            </a:lvl1pPr>
            <a:lvl2pPr algn="ctr">
              <a:buNone/>
              <a:defRPr sz="1200"/>
            </a:lvl2pPr>
            <a:lvl3pPr algn="ctr">
              <a:buNone/>
              <a:defRPr sz="1200"/>
            </a:lvl3pPr>
            <a:lvl4pPr algn="ctr">
              <a:buNone/>
              <a:defRPr sz="1200"/>
            </a:lvl4pPr>
            <a:lvl5pPr algn="ctr">
              <a:buNone/>
              <a:defRPr sz="1200"/>
            </a:lvl5pPr>
          </a:lstStyle>
          <a:p>
            <a:pPr lvl="0"/>
            <a:r>
              <a:rPr lang="en-US" dirty="0"/>
              <a:t>Here’s some placeholder text. Delete this text and add your own text. Here’s some placeholder text.</a:t>
            </a:r>
          </a:p>
        </p:txBody>
      </p:sp>
      <p:sp>
        <p:nvSpPr>
          <p:cNvPr id="47" name="Text Placeholder 2">
            <a:extLst>
              <a:ext uri="{FF2B5EF4-FFF2-40B4-BE49-F238E27FC236}">
                <a16:creationId xmlns:a16="http://schemas.microsoft.com/office/drawing/2014/main" id="{68B71EA7-5925-154D-BDBF-176AB8E4A3D0}"/>
              </a:ext>
            </a:extLst>
          </p:cNvPr>
          <p:cNvSpPr>
            <a:spLocks noGrp="1"/>
          </p:cNvSpPr>
          <p:nvPr>
            <p:ph type="body" sz="quarter" idx="10" hasCustomPrompt="1"/>
          </p:nvPr>
        </p:nvSpPr>
        <p:spPr>
          <a:xfrm>
            <a:off x="6587377" y="1361229"/>
            <a:ext cx="3692359" cy="440230"/>
          </a:xfrm>
          <a:prstGeom prst="rect">
            <a:avLst/>
          </a:prstGeom>
        </p:spPr>
        <p:txBody>
          <a:bodyPr/>
          <a:lstStyle>
            <a:lvl1pPr marL="0" indent="0">
              <a:buNone/>
              <a:defRPr sz="3200">
                <a:solidFill>
                  <a:schemeClr val="tx1"/>
                </a:solidFill>
                <a:latin typeface="+mj-lt"/>
              </a:defRPr>
            </a:lvl1pPr>
            <a:lvl2pPr indent="0">
              <a:buNone/>
              <a:defRPr/>
            </a:lvl2pPr>
            <a:lvl3pPr indent="0">
              <a:buNone/>
              <a:defRPr/>
            </a:lvl3pPr>
            <a:lvl4pPr indent="0">
              <a:buNone/>
              <a:defRPr/>
            </a:lvl4pPr>
            <a:lvl5pPr indent="0">
              <a:buNone/>
              <a:defRPr/>
            </a:lvl5pPr>
          </a:lstStyle>
          <a:p>
            <a:pPr lvl="0"/>
            <a:r>
              <a:rPr lang="en-US" dirty="0"/>
              <a:t>Headline Here</a:t>
            </a:r>
          </a:p>
        </p:txBody>
      </p:sp>
      <p:sp>
        <p:nvSpPr>
          <p:cNvPr id="48" name="Text Placeholder 4">
            <a:extLst>
              <a:ext uri="{FF2B5EF4-FFF2-40B4-BE49-F238E27FC236}">
                <a16:creationId xmlns:a16="http://schemas.microsoft.com/office/drawing/2014/main" id="{D63369CC-EE97-3147-B3A3-7611D0A88DBA}"/>
              </a:ext>
            </a:extLst>
          </p:cNvPr>
          <p:cNvSpPr>
            <a:spLocks noGrp="1"/>
          </p:cNvSpPr>
          <p:nvPr>
            <p:ph type="body" sz="quarter" idx="11" hasCustomPrompt="1"/>
          </p:nvPr>
        </p:nvSpPr>
        <p:spPr>
          <a:xfrm>
            <a:off x="6603706" y="1849453"/>
            <a:ext cx="3692359" cy="332036"/>
          </a:xfrm>
          <a:prstGeom prst="rect">
            <a:avLst/>
          </a:prstGeom>
        </p:spPr>
        <p:txBody>
          <a:bodyPr/>
          <a:lstStyle>
            <a:lvl1pPr marL="0" indent="0">
              <a:buNone/>
              <a:defRPr sz="1800">
                <a:solidFill>
                  <a:schemeClr val="accent6"/>
                </a:solidFill>
              </a:defRPr>
            </a:lvl1pPr>
            <a:lvl2pPr>
              <a:buNone/>
              <a:defRPr sz="1800">
                <a:solidFill>
                  <a:schemeClr val="bg1"/>
                </a:solidFill>
              </a:defRPr>
            </a:lvl2pPr>
            <a:lvl3pPr>
              <a:buNone/>
              <a:defRPr sz="1800">
                <a:solidFill>
                  <a:schemeClr val="bg1"/>
                </a:solidFill>
              </a:defRPr>
            </a:lvl3pPr>
            <a:lvl4pPr>
              <a:buNone/>
              <a:defRPr sz="1800">
                <a:solidFill>
                  <a:schemeClr val="bg1"/>
                </a:solidFill>
              </a:defRPr>
            </a:lvl4pPr>
            <a:lvl5pPr>
              <a:buNone/>
              <a:defRPr sz="1800">
                <a:solidFill>
                  <a:schemeClr val="bg1"/>
                </a:solidFill>
              </a:defRPr>
            </a:lvl5pPr>
          </a:lstStyle>
          <a:p>
            <a:pPr lvl="0"/>
            <a:r>
              <a:rPr lang="en-US" dirty="0"/>
              <a:t>Little Subhead</a:t>
            </a:r>
          </a:p>
        </p:txBody>
      </p:sp>
      <p:pic>
        <p:nvPicPr>
          <p:cNvPr id="7" name="Picture 6">
            <a:extLst>
              <a:ext uri="{FF2B5EF4-FFF2-40B4-BE49-F238E27FC236}">
                <a16:creationId xmlns:a16="http://schemas.microsoft.com/office/drawing/2014/main" id="{D1A50BEF-32F6-EA4C-8CB3-7B03782DA04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65205" y="6434693"/>
            <a:ext cx="684549" cy="201168"/>
          </a:xfrm>
          <a:prstGeom prst="rect">
            <a:avLst/>
          </a:prstGeom>
        </p:spPr>
      </p:pic>
      <p:sp>
        <p:nvSpPr>
          <p:cNvPr id="8" name="Slide Number Placeholder 5">
            <a:extLst>
              <a:ext uri="{FF2B5EF4-FFF2-40B4-BE49-F238E27FC236}">
                <a16:creationId xmlns:a16="http://schemas.microsoft.com/office/drawing/2014/main" id="{BAA2320E-F8FE-7D4B-9E39-49AED006279B}"/>
              </a:ext>
            </a:extLst>
          </p:cNvPr>
          <p:cNvSpPr txBox="1">
            <a:spLocks/>
          </p:cNvSpPr>
          <p:nvPr userDrawn="1"/>
        </p:nvSpPr>
        <p:spPr>
          <a:xfrm>
            <a:off x="10279737" y="6396864"/>
            <a:ext cx="722630" cy="2768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D5050C-AA03-7C4B-BAB2-B82E960585A0}" type="slidenum">
              <a:rPr lang="en-US" smtClean="0">
                <a:solidFill>
                  <a:srgbClr val="1148C2"/>
                </a:solidFill>
              </a:rPr>
              <a:pPr/>
              <a:t>‹#›</a:t>
            </a:fld>
            <a:endParaRPr lang="en-US" dirty="0">
              <a:solidFill>
                <a:srgbClr val="1148C2"/>
              </a:solidFill>
            </a:endParaRPr>
          </a:p>
        </p:txBody>
      </p:sp>
      <p:cxnSp>
        <p:nvCxnSpPr>
          <p:cNvPr id="9" name="Straight Connector 8">
            <a:extLst>
              <a:ext uri="{FF2B5EF4-FFF2-40B4-BE49-F238E27FC236}">
                <a16:creationId xmlns:a16="http://schemas.microsoft.com/office/drawing/2014/main" id="{5B4AEB69-806A-3747-BC95-037BA008A676}"/>
              </a:ext>
            </a:extLst>
          </p:cNvPr>
          <p:cNvCxnSpPr>
            <a:cxnSpLocks/>
          </p:cNvCxnSpPr>
          <p:nvPr userDrawn="1"/>
        </p:nvCxnSpPr>
        <p:spPr>
          <a:xfrm>
            <a:off x="11023374" y="6470650"/>
            <a:ext cx="0" cy="139700"/>
          </a:xfrm>
          <a:prstGeom prst="line">
            <a:avLst/>
          </a:prstGeom>
          <a:ln w="12700">
            <a:solidFill>
              <a:srgbClr val="1148C2"/>
            </a:solidFill>
          </a:ln>
        </p:spPr>
        <p:style>
          <a:lnRef idx="1">
            <a:schemeClr val="accent1"/>
          </a:lnRef>
          <a:fillRef idx="0">
            <a:schemeClr val="accent1"/>
          </a:fillRef>
          <a:effectRef idx="0">
            <a:schemeClr val="accent1"/>
          </a:effectRef>
          <a:fontRef idx="minor">
            <a:schemeClr val="tx1"/>
          </a:fontRef>
        </p:style>
      </p:cxnSp>
      <p:pic>
        <p:nvPicPr>
          <p:cNvPr id="14" name="Picture 13" descr="A person lying on a bed&#10;&#10;Description automatically generated">
            <a:extLst>
              <a:ext uri="{FF2B5EF4-FFF2-40B4-BE49-F238E27FC236}">
                <a16:creationId xmlns:a16="http://schemas.microsoft.com/office/drawing/2014/main" id="{BCD68CB4-DA27-1C46-B0EC-CC1708559787}"/>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377509" y="3373087"/>
            <a:ext cx="4718491" cy="2499670"/>
          </a:xfrm>
          <a:prstGeom prst="rect">
            <a:avLst/>
          </a:prstGeom>
        </p:spPr>
      </p:pic>
      <p:pic>
        <p:nvPicPr>
          <p:cNvPr id="41" name="Picture 40" descr="A cat sitting on top of a wooden table&#10;&#10;Description automatically generated">
            <a:extLst>
              <a:ext uri="{FF2B5EF4-FFF2-40B4-BE49-F238E27FC236}">
                <a16:creationId xmlns:a16="http://schemas.microsoft.com/office/drawing/2014/main" id="{A75D6FBC-704C-234E-929E-E19AC004C3E9}"/>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1389480" y="944407"/>
            <a:ext cx="2314991" cy="2315995"/>
          </a:xfrm>
          <a:prstGeom prst="rect">
            <a:avLst/>
          </a:prstGeom>
        </p:spPr>
      </p:pic>
      <p:pic>
        <p:nvPicPr>
          <p:cNvPr id="42" name="Picture 41" descr="A brown and white dog looking at the camera&#10;&#10;Description automatically generated">
            <a:extLst>
              <a:ext uri="{FF2B5EF4-FFF2-40B4-BE49-F238E27FC236}">
                <a16:creationId xmlns:a16="http://schemas.microsoft.com/office/drawing/2014/main" id="{D5D3BBF0-6735-1C4C-8328-C851619A8795}"/>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3801480" y="944408"/>
            <a:ext cx="2301468" cy="2315995"/>
          </a:xfrm>
          <a:prstGeom prst="rect">
            <a:avLst/>
          </a:prstGeom>
        </p:spPr>
      </p:pic>
      <p:pic>
        <p:nvPicPr>
          <p:cNvPr id="43" name="Picture 42">
            <a:extLst>
              <a:ext uri="{FF2B5EF4-FFF2-40B4-BE49-F238E27FC236}">
                <a16:creationId xmlns:a16="http://schemas.microsoft.com/office/drawing/2014/main" id="{B713CE04-A318-3941-993B-207F6408CA24}"/>
              </a:ext>
            </a:extLst>
          </p:cNvPr>
          <p:cNvPicPr>
            <a:picLocks noChangeAspect="1"/>
          </p:cNvPicPr>
          <p:nvPr userDrawn="1"/>
        </p:nvPicPr>
        <p:blipFill>
          <a:blip r:embed="rId6"/>
          <a:stretch>
            <a:fillRect/>
          </a:stretch>
        </p:blipFill>
        <p:spPr>
          <a:xfrm rot="5400000">
            <a:off x="-922626" y="5287866"/>
            <a:ext cx="2735393" cy="2644967"/>
          </a:xfrm>
          <a:prstGeom prst="rect">
            <a:avLst/>
          </a:prstGeom>
        </p:spPr>
      </p:pic>
      <p:pic>
        <p:nvPicPr>
          <p:cNvPr id="44" name="Picture 43">
            <a:extLst>
              <a:ext uri="{FF2B5EF4-FFF2-40B4-BE49-F238E27FC236}">
                <a16:creationId xmlns:a16="http://schemas.microsoft.com/office/drawing/2014/main" id="{56BDF36A-A014-0F4F-B7A4-A4F8A240A236}"/>
              </a:ext>
            </a:extLst>
          </p:cNvPr>
          <p:cNvPicPr>
            <a:picLocks noChangeAspect="1"/>
          </p:cNvPicPr>
          <p:nvPr userDrawn="1"/>
        </p:nvPicPr>
        <p:blipFill>
          <a:blip r:embed="rId7"/>
          <a:stretch>
            <a:fillRect/>
          </a:stretch>
        </p:blipFill>
        <p:spPr>
          <a:xfrm rot="18787891">
            <a:off x="-678560" y="5455146"/>
            <a:ext cx="2150200" cy="2101332"/>
          </a:xfrm>
          <a:prstGeom prst="rect">
            <a:avLst/>
          </a:prstGeom>
        </p:spPr>
      </p:pic>
      <p:pic>
        <p:nvPicPr>
          <p:cNvPr id="45" name="Picture 44">
            <a:extLst>
              <a:ext uri="{FF2B5EF4-FFF2-40B4-BE49-F238E27FC236}">
                <a16:creationId xmlns:a16="http://schemas.microsoft.com/office/drawing/2014/main" id="{BDBCEA4A-5A62-D34E-B5CD-46A9E0821AB2}"/>
              </a:ext>
            </a:extLst>
          </p:cNvPr>
          <p:cNvPicPr>
            <a:picLocks noChangeAspect="1"/>
          </p:cNvPicPr>
          <p:nvPr userDrawn="1"/>
        </p:nvPicPr>
        <p:blipFill>
          <a:blip r:embed="rId6"/>
          <a:stretch>
            <a:fillRect/>
          </a:stretch>
        </p:blipFill>
        <p:spPr>
          <a:xfrm rot="15711272">
            <a:off x="10133006" y="-915982"/>
            <a:ext cx="2735393" cy="2644967"/>
          </a:xfrm>
          <a:prstGeom prst="rect">
            <a:avLst/>
          </a:prstGeom>
        </p:spPr>
      </p:pic>
      <p:pic>
        <p:nvPicPr>
          <p:cNvPr id="46" name="Picture 45">
            <a:extLst>
              <a:ext uri="{FF2B5EF4-FFF2-40B4-BE49-F238E27FC236}">
                <a16:creationId xmlns:a16="http://schemas.microsoft.com/office/drawing/2014/main" id="{EF3C763D-361A-6744-8097-A43CD9E742E4}"/>
              </a:ext>
            </a:extLst>
          </p:cNvPr>
          <p:cNvPicPr>
            <a:picLocks noChangeAspect="1"/>
          </p:cNvPicPr>
          <p:nvPr userDrawn="1"/>
        </p:nvPicPr>
        <p:blipFill>
          <a:blip r:embed="rId7"/>
          <a:stretch>
            <a:fillRect/>
          </a:stretch>
        </p:blipFill>
        <p:spPr>
          <a:xfrm rot="8316395">
            <a:off x="10451289" y="-516707"/>
            <a:ext cx="2150200" cy="2101332"/>
          </a:xfrm>
          <a:prstGeom prst="rect">
            <a:avLst/>
          </a:prstGeom>
        </p:spPr>
      </p:pic>
    </p:spTree>
    <p:extLst>
      <p:ext uri="{BB962C8B-B14F-4D97-AF65-F5344CB8AC3E}">
        <p14:creationId xmlns:p14="http://schemas.microsoft.com/office/powerpoint/2010/main" val="26163666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ight_3 Headlines_w Photos">
    <p:spTree>
      <p:nvGrpSpPr>
        <p:cNvPr id="1" name=""/>
        <p:cNvGrpSpPr/>
        <p:nvPr/>
      </p:nvGrpSpPr>
      <p:grpSpPr>
        <a:xfrm>
          <a:off x="0" y="0"/>
          <a:ext cx="0" cy="0"/>
          <a:chOff x="0" y="0"/>
          <a:chExt cx="0" cy="0"/>
        </a:xfrm>
      </p:grpSpPr>
      <p:sp>
        <p:nvSpPr>
          <p:cNvPr id="63" name="Text Placeholder 4">
            <a:extLst>
              <a:ext uri="{FF2B5EF4-FFF2-40B4-BE49-F238E27FC236}">
                <a16:creationId xmlns:a16="http://schemas.microsoft.com/office/drawing/2014/main" id="{83320CA1-102A-2A45-8F2B-696E428AE264}"/>
              </a:ext>
            </a:extLst>
          </p:cNvPr>
          <p:cNvSpPr>
            <a:spLocks noGrp="1"/>
          </p:cNvSpPr>
          <p:nvPr>
            <p:ph type="body" sz="quarter" idx="10" hasCustomPrompt="1"/>
          </p:nvPr>
        </p:nvSpPr>
        <p:spPr>
          <a:xfrm>
            <a:off x="1161546" y="4808684"/>
            <a:ext cx="3060153" cy="397127"/>
          </a:xfrm>
          <a:prstGeom prst="rect">
            <a:avLst/>
          </a:prstGeom>
        </p:spPr>
        <p:txBody>
          <a:bodyPr/>
          <a:lstStyle>
            <a:lvl1pPr marL="0" indent="0" algn="ctr">
              <a:lnSpc>
                <a:spcPct val="100000"/>
              </a:lnSpc>
              <a:spcBef>
                <a:spcPts val="0"/>
              </a:spcBef>
              <a:buNone/>
              <a:defRPr sz="20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dirty="0"/>
              <a:t>Smaller Headline Here</a:t>
            </a:r>
          </a:p>
        </p:txBody>
      </p:sp>
      <p:sp>
        <p:nvSpPr>
          <p:cNvPr id="64" name="Text Placeholder 9">
            <a:extLst>
              <a:ext uri="{FF2B5EF4-FFF2-40B4-BE49-F238E27FC236}">
                <a16:creationId xmlns:a16="http://schemas.microsoft.com/office/drawing/2014/main" id="{E640B49F-B2FF-2A4E-8A77-58EF02D6659C}"/>
              </a:ext>
            </a:extLst>
          </p:cNvPr>
          <p:cNvSpPr>
            <a:spLocks noGrp="1"/>
          </p:cNvSpPr>
          <p:nvPr>
            <p:ph type="body" sz="quarter" idx="11" hasCustomPrompt="1"/>
          </p:nvPr>
        </p:nvSpPr>
        <p:spPr>
          <a:xfrm>
            <a:off x="1161544" y="5112071"/>
            <a:ext cx="3071033" cy="1005840"/>
          </a:xfrm>
          <a:prstGeom prst="rect">
            <a:avLst/>
          </a:prstGeom>
        </p:spPr>
        <p:txBody>
          <a:bodyPr/>
          <a:lstStyle>
            <a:lvl1pPr marL="0" indent="0" algn="ctr">
              <a:lnSpc>
                <a:spcPct val="100000"/>
              </a:lnSpc>
              <a:spcBef>
                <a:spcPts val="0"/>
              </a:spcBef>
              <a:buNone/>
              <a:defRPr sz="1200">
                <a:solidFill>
                  <a:srgbClr val="7F7F7F"/>
                </a:solidFill>
              </a:defRPr>
            </a:lvl1pPr>
            <a:lvl2pPr algn="ctr">
              <a:buNone/>
              <a:defRPr sz="1200"/>
            </a:lvl2pPr>
            <a:lvl3pPr algn="ctr">
              <a:buNone/>
              <a:defRPr sz="1200"/>
            </a:lvl3pPr>
            <a:lvl4pPr algn="ctr">
              <a:buNone/>
              <a:defRPr sz="1200"/>
            </a:lvl4pPr>
            <a:lvl5pPr algn="ctr">
              <a:buNone/>
              <a:defRPr sz="1200"/>
            </a:lvl5pPr>
          </a:lstStyle>
          <a:p>
            <a:pPr lvl="0"/>
            <a:r>
              <a:rPr lang="en-US" dirty="0"/>
              <a:t>Here’s some placeholder text. Delete this text and add your own text. Here’s some placeholder text. Delete this text and add your own text. </a:t>
            </a:r>
          </a:p>
        </p:txBody>
      </p:sp>
      <p:sp>
        <p:nvSpPr>
          <p:cNvPr id="65" name="Text Placeholder 4">
            <a:extLst>
              <a:ext uri="{FF2B5EF4-FFF2-40B4-BE49-F238E27FC236}">
                <a16:creationId xmlns:a16="http://schemas.microsoft.com/office/drawing/2014/main" id="{CC65ED64-8154-A140-A892-9818346A1669}"/>
              </a:ext>
            </a:extLst>
          </p:cNvPr>
          <p:cNvSpPr>
            <a:spLocks noGrp="1"/>
          </p:cNvSpPr>
          <p:nvPr>
            <p:ph type="body" sz="quarter" idx="24" hasCustomPrompt="1"/>
          </p:nvPr>
        </p:nvSpPr>
        <p:spPr>
          <a:xfrm>
            <a:off x="4533396" y="4808684"/>
            <a:ext cx="3060153" cy="397127"/>
          </a:xfrm>
          <a:prstGeom prst="rect">
            <a:avLst/>
          </a:prstGeom>
        </p:spPr>
        <p:txBody>
          <a:bodyPr/>
          <a:lstStyle>
            <a:lvl1pPr marL="0" indent="0" algn="ctr">
              <a:lnSpc>
                <a:spcPct val="100000"/>
              </a:lnSpc>
              <a:spcBef>
                <a:spcPts val="0"/>
              </a:spcBef>
              <a:buNone/>
              <a:defRPr sz="20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dirty="0"/>
              <a:t>Smaller Headline Here</a:t>
            </a:r>
          </a:p>
        </p:txBody>
      </p:sp>
      <p:sp>
        <p:nvSpPr>
          <p:cNvPr id="66" name="Text Placeholder 9">
            <a:extLst>
              <a:ext uri="{FF2B5EF4-FFF2-40B4-BE49-F238E27FC236}">
                <a16:creationId xmlns:a16="http://schemas.microsoft.com/office/drawing/2014/main" id="{B38CD80A-6C7B-4645-ACCB-49333F1A7EC5}"/>
              </a:ext>
            </a:extLst>
          </p:cNvPr>
          <p:cNvSpPr>
            <a:spLocks noGrp="1"/>
          </p:cNvSpPr>
          <p:nvPr>
            <p:ph type="body" sz="quarter" idx="25" hasCustomPrompt="1"/>
          </p:nvPr>
        </p:nvSpPr>
        <p:spPr>
          <a:xfrm>
            <a:off x="4533394" y="5112071"/>
            <a:ext cx="3071033" cy="1005840"/>
          </a:xfrm>
          <a:prstGeom prst="rect">
            <a:avLst/>
          </a:prstGeom>
        </p:spPr>
        <p:txBody>
          <a:bodyPr/>
          <a:lstStyle>
            <a:lvl1pPr marL="0" indent="0" algn="ctr">
              <a:lnSpc>
                <a:spcPct val="100000"/>
              </a:lnSpc>
              <a:spcBef>
                <a:spcPts val="0"/>
              </a:spcBef>
              <a:buNone/>
              <a:defRPr sz="1200">
                <a:solidFill>
                  <a:srgbClr val="7F7F7F"/>
                </a:solidFill>
              </a:defRPr>
            </a:lvl1pPr>
            <a:lvl2pPr algn="ctr">
              <a:buNone/>
              <a:defRPr sz="1200"/>
            </a:lvl2pPr>
            <a:lvl3pPr algn="ctr">
              <a:buNone/>
              <a:defRPr sz="1200"/>
            </a:lvl3pPr>
            <a:lvl4pPr algn="ctr">
              <a:buNone/>
              <a:defRPr sz="1200"/>
            </a:lvl4pPr>
            <a:lvl5pPr algn="ctr">
              <a:buNone/>
              <a:defRPr sz="1200"/>
            </a:lvl5pPr>
          </a:lstStyle>
          <a:p>
            <a:pPr lvl="0"/>
            <a:r>
              <a:rPr lang="en-US" dirty="0"/>
              <a:t>Here’s some placeholder text. Delete this text and add your own text. Here’s some placeholder text. Delete this text and add your own text. </a:t>
            </a:r>
          </a:p>
        </p:txBody>
      </p:sp>
      <p:sp>
        <p:nvSpPr>
          <p:cNvPr id="67" name="Text Placeholder 4">
            <a:extLst>
              <a:ext uri="{FF2B5EF4-FFF2-40B4-BE49-F238E27FC236}">
                <a16:creationId xmlns:a16="http://schemas.microsoft.com/office/drawing/2014/main" id="{664B1DEE-4DE5-2F4D-B3BA-2863DEA32A6F}"/>
              </a:ext>
            </a:extLst>
          </p:cNvPr>
          <p:cNvSpPr>
            <a:spLocks noGrp="1"/>
          </p:cNvSpPr>
          <p:nvPr>
            <p:ph type="body" sz="quarter" idx="26" hasCustomPrompt="1"/>
          </p:nvPr>
        </p:nvSpPr>
        <p:spPr>
          <a:xfrm>
            <a:off x="7897081" y="4808684"/>
            <a:ext cx="3060153" cy="397127"/>
          </a:xfrm>
          <a:prstGeom prst="rect">
            <a:avLst/>
          </a:prstGeom>
        </p:spPr>
        <p:txBody>
          <a:bodyPr/>
          <a:lstStyle>
            <a:lvl1pPr marL="0" indent="0" algn="ctr">
              <a:lnSpc>
                <a:spcPct val="100000"/>
              </a:lnSpc>
              <a:spcBef>
                <a:spcPts val="0"/>
              </a:spcBef>
              <a:buNone/>
              <a:defRPr sz="20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dirty="0"/>
              <a:t>Smaller Headline Here</a:t>
            </a:r>
          </a:p>
        </p:txBody>
      </p:sp>
      <p:sp>
        <p:nvSpPr>
          <p:cNvPr id="68" name="Text Placeholder 9">
            <a:extLst>
              <a:ext uri="{FF2B5EF4-FFF2-40B4-BE49-F238E27FC236}">
                <a16:creationId xmlns:a16="http://schemas.microsoft.com/office/drawing/2014/main" id="{5D08C3BA-C73A-314D-A44A-43E38BD34204}"/>
              </a:ext>
            </a:extLst>
          </p:cNvPr>
          <p:cNvSpPr>
            <a:spLocks noGrp="1"/>
          </p:cNvSpPr>
          <p:nvPr>
            <p:ph type="body" sz="quarter" idx="27" hasCustomPrompt="1"/>
          </p:nvPr>
        </p:nvSpPr>
        <p:spPr>
          <a:xfrm>
            <a:off x="7897079" y="5112071"/>
            <a:ext cx="3071033" cy="1005840"/>
          </a:xfrm>
          <a:prstGeom prst="rect">
            <a:avLst/>
          </a:prstGeom>
        </p:spPr>
        <p:txBody>
          <a:bodyPr/>
          <a:lstStyle>
            <a:lvl1pPr marL="0" indent="0" algn="ctr">
              <a:lnSpc>
                <a:spcPct val="100000"/>
              </a:lnSpc>
              <a:spcBef>
                <a:spcPts val="0"/>
              </a:spcBef>
              <a:buNone/>
              <a:defRPr sz="1200">
                <a:solidFill>
                  <a:srgbClr val="7F7F7F"/>
                </a:solidFill>
              </a:defRPr>
            </a:lvl1pPr>
            <a:lvl2pPr algn="ctr">
              <a:buNone/>
              <a:defRPr sz="1200"/>
            </a:lvl2pPr>
            <a:lvl3pPr algn="ctr">
              <a:buNone/>
              <a:defRPr sz="1200"/>
            </a:lvl3pPr>
            <a:lvl4pPr algn="ctr">
              <a:buNone/>
              <a:defRPr sz="1200"/>
            </a:lvl4pPr>
            <a:lvl5pPr algn="ctr">
              <a:buNone/>
              <a:defRPr sz="1200"/>
            </a:lvl5pPr>
          </a:lstStyle>
          <a:p>
            <a:pPr lvl="0"/>
            <a:r>
              <a:rPr lang="en-US" dirty="0"/>
              <a:t>Here’s some placeholder text. Delete this text and add your own text. Here’s some placeholder text. Delete this text and add your own text. </a:t>
            </a:r>
          </a:p>
        </p:txBody>
      </p:sp>
      <p:sp>
        <p:nvSpPr>
          <p:cNvPr id="49" name="Title 1">
            <a:extLst>
              <a:ext uri="{FF2B5EF4-FFF2-40B4-BE49-F238E27FC236}">
                <a16:creationId xmlns:a16="http://schemas.microsoft.com/office/drawing/2014/main" id="{697EB674-9687-1340-9CF8-A6E16F2FF3AF}"/>
              </a:ext>
            </a:extLst>
          </p:cNvPr>
          <p:cNvSpPr>
            <a:spLocks noGrp="1"/>
          </p:cNvSpPr>
          <p:nvPr>
            <p:ph type="title" hasCustomPrompt="1"/>
          </p:nvPr>
        </p:nvSpPr>
        <p:spPr>
          <a:xfrm>
            <a:off x="280861" y="469766"/>
            <a:ext cx="11630279" cy="547556"/>
          </a:xfrm>
          <a:prstGeom prst="rect">
            <a:avLst/>
          </a:prstGeom>
        </p:spPr>
        <p:txBody>
          <a:bodyPr anchor="ctr"/>
          <a:lstStyle>
            <a:lvl1pPr algn="ctr">
              <a:defRPr sz="3600">
                <a:solidFill>
                  <a:schemeClr val="tx1"/>
                </a:solidFill>
              </a:defRPr>
            </a:lvl1pPr>
          </a:lstStyle>
          <a:p>
            <a:r>
              <a:rPr lang="en-US" dirty="0"/>
              <a:t>Headline Goes Here</a:t>
            </a:r>
          </a:p>
        </p:txBody>
      </p:sp>
      <p:sp>
        <p:nvSpPr>
          <p:cNvPr id="62" name="Text Placeholder 9">
            <a:extLst>
              <a:ext uri="{FF2B5EF4-FFF2-40B4-BE49-F238E27FC236}">
                <a16:creationId xmlns:a16="http://schemas.microsoft.com/office/drawing/2014/main" id="{9A4FBDE8-AFAB-7A4D-A16A-82CC5F636798}"/>
              </a:ext>
            </a:extLst>
          </p:cNvPr>
          <p:cNvSpPr>
            <a:spLocks noGrp="1"/>
          </p:cNvSpPr>
          <p:nvPr>
            <p:ph type="body" sz="quarter" idx="23" hasCustomPrompt="1"/>
          </p:nvPr>
        </p:nvSpPr>
        <p:spPr>
          <a:xfrm>
            <a:off x="280860" y="960447"/>
            <a:ext cx="11630259" cy="483558"/>
          </a:xfrm>
          <a:prstGeom prst="rect">
            <a:avLst/>
          </a:prstGeom>
        </p:spPr>
        <p:txBody>
          <a:bodyPr/>
          <a:lstStyle>
            <a:lvl1pPr marL="0" indent="0" algn="ctr">
              <a:lnSpc>
                <a:spcPct val="100000"/>
              </a:lnSpc>
              <a:spcBef>
                <a:spcPts val="0"/>
              </a:spcBef>
              <a:buNone/>
              <a:defRPr sz="1400">
                <a:solidFill>
                  <a:srgbClr val="7F7F7F"/>
                </a:solidFill>
              </a:defRPr>
            </a:lvl1pPr>
            <a:lvl2pPr algn="ctr">
              <a:buNone/>
              <a:defRPr sz="1200"/>
            </a:lvl2pPr>
            <a:lvl3pPr algn="ctr">
              <a:buNone/>
              <a:defRPr sz="1200"/>
            </a:lvl3pPr>
            <a:lvl4pPr algn="ctr">
              <a:buNone/>
              <a:defRPr sz="1200"/>
            </a:lvl4pPr>
            <a:lvl5pPr algn="ctr">
              <a:buNone/>
              <a:defRPr sz="1200"/>
            </a:lvl5pPr>
          </a:lstStyle>
          <a:p>
            <a:pPr lvl="0"/>
            <a:r>
              <a:rPr lang="en-US" dirty="0"/>
              <a:t>Here’s some placeholder text. Delete this text and add your own text. </a:t>
            </a:r>
            <a:br>
              <a:rPr lang="en-US" dirty="0"/>
            </a:br>
            <a:r>
              <a:rPr lang="en-US" dirty="0"/>
              <a:t>Here’s some placeholder text. </a:t>
            </a:r>
          </a:p>
        </p:txBody>
      </p:sp>
      <p:pic>
        <p:nvPicPr>
          <p:cNvPr id="7" name="Picture 6">
            <a:extLst>
              <a:ext uri="{FF2B5EF4-FFF2-40B4-BE49-F238E27FC236}">
                <a16:creationId xmlns:a16="http://schemas.microsoft.com/office/drawing/2014/main" id="{D1A50BEF-32F6-EA4C-8CB3-7B03782DA04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65205" y="6434693"/>
            <a:ext cx="684549" cy="201168"/>
          </a:xfrm>
          <a:prstGeom prst="rect">
            <a:avLst/>
          </a:prstGeom>
        </p:spPr>
      </p:pic>
      <p:sp>
        <p:nvSpPr>
          <p:cNvPr id="8" name="Slide Number Placeholder 5">
            <a:extLst>
              <a:ext uri="{FF2B5EF4-FFF2-40B4-BE49-F238E27FC236}">
                <a16:creationId xmlns:a16="http://schemas.microsoft.com/office/drawing/2014/main" id="{BAA2320E-F8FE-7D4B-9E39-49AED006279B}"/>
              </a:ext>
            </a:extLst>
          </p:cNvPr>
          <p:cNvSpPr txBox="1">
            <a:spLocks/>
          </p:cNvSpPr>
          <p:nvPr userDrawn="1"/>
        </p:nvSpPr>
        <p:spPr>
          <a:xfrm>
            <a:off x="10279737" y="6396864"/>
            <a:ext cx="722630" cy="2768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D5050C-AA03-7C4B-BAB2-B82E960585A0}" type="slidenum">
              <a:rPr lang="en-US" smtClean="0">
                <a:solidFill>
                  <a:srgbClr val="1148C2"/>
                </a:solidFill>
              </a:rPr>
              <a:pPr/>
              <a:t>‹#›</a:t>
            </a:fld>
            <a:endParaRPr lang="en-US" dirty="0">
              <a:solidFill>
                <a:srgbClr val="1148C2"/>
              </a:solidFill>
            </a:endParaRPr>
          </a:p>
        </p:txBody>
      </p:sp>
      <p:cxnSp>
        <p:nvCxnSpPr>
          <p:cNvPr id="9" name="Straight Connector 8">
            <a:extLst>
              <a:ext uri="{FF2B5EF4-FFF2-40B4-BE49-F238E27FC236}">
                <a16:creationId xmlns:a16="http://schemas.microsoft.com/office/drawing/2014/main" id="{5B4AEB69-806A-3747-BC95-037BA008A676}"/>
              </a:ext>
            </a:extLst>
          </p:cNvPr>
          <p:cNvCxnSpPr>
            <a:cxnSpLocks/>
          </p:cNvCxnSpPr>
          <p:nvPr userDrawn="1"/>
        </p:nvCxnSpPr>
        <p:spPr>
          <a:xfrm>
            <a:off x="11023374" y="6470650"/>
            <a:ext cx="0" cy="139700"/>
          </a:xfrm>
          <a:prstGeom prst="line">
            <a:avLst/>
          </a:prstGeom>
          <a:ln w="12700">
            <a:solidFill>
              <a:srgbClr val="1148C2"/>
            </a:solidFill>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B713CE04-A318-3941-993B-207F6408CA24}"/>
              </a:ext>
            </a:extLst>
          </p:cNvPr>
          <p:cNvPicPr>
            <a:picLocks noChangeAspect="1"/>
          </p:cNvPicPr>
          <p:nvPr userDrawn="1"/>
        </p:nvPicPr>
        <p:blipFill>
          <a:blip r:embed="rId3"/>
          <a:stretch>
            <a:fillRect/>
          </a:stretch>
        </p:blipFill>
        <p:spPr>
          <a:xfrm rot="5400000">
            <a:off x="-922626" y="5287866"/>
            <a:ext cx="2735393" cy="2644967"/>
          </a:xfrm>
          <a:prstGeom prst="rect">
            <a:avLst/>
          </a:prstGeom>
        </p:spPr>
      </p:pic>
      <p:pic>
        <p:nvPicPr>
          <p:cNvPr id="44" name="Picture 43">
            <a:extLst>
              <a:ext uri="{FF2B5EF4-FFF2-40B4-BE49-F238E27FC236}">
                <a16:creationId xmlns:a16="http://schemas.microsoft.com/office/drawing/2014/main" id="{56BDF36A-A014-0F4F-B7A4-A4F8A240A236}"/>
              </a:ext>
            </a:extLst>
          </p:cNvPr>
          <p:cNvPicPr>
            <a:picLocks noChangeAspect="1"/>
          </p:cNvPicPr>
          <p:nvPr userDrawn="1"/>
        </p:nvPicPr>
        <p:blipFill>
          <a:blip r:embed="rId4"/>
          <a:stretch>
            <a:fillRect/>
          </a:stretch>
        </p:blipFill>
        <p:spPr>
          <a:xfrm rot="18787891">
            <a:off x="-678560" y="5455146"/>
            <a:ext cx="2150200" cy="2101332"/>
          </a:xfrm>
          <a:prstGeom prst="rect">
            <a:avLst/>
          </a:prstGeom>
        </p:spPr>
      </p:pic>
      <p:pic>
        <p:nvPicPr>
          <p:cNvPr id="45" name="Picture 44">
            <a:extLst>
              <a:ext uri="{FF2B5EF4-FFF2-40B4-BE49-F238E27FC236}">
                <a16:creationId xmlns:a16="http://schemas.microsoft.com/office/drawing/2014/main" id="{BDBCEA4A-5A62-D34E-B5CD-46A9E0821AB2}"/>
              </a:ext>
            </a:extLst>
          </p:cNvPr>
          <p:cNvPicPr>
            <a:picLocks noChangeAspect="1"/>
          </p:cNvPicPr>
          <p:nvPr userDrawn="1"/>
        </p:nvPicPr>
        <p:blipFill>
          <a:blip r:embed="rId3"/>
          <a:stretch>
            <a:fillRect/>
          </a:stretch>
        </p:blipFill>
        <p:spPr>
          <a:xfrm rot="15711272">
            <a:off x="10133006" y="-915982"/>
            <a:ext cx="2735393" cy="2644967"/>
          </a:xfrm>
          <a:prstGeom prst="rect">
            <a:avLst/>
          </a:prstGeom>
        </p:spPr>
      </p:pic>
      <p:pic>
        <p:nvPicPr>
          <p:cNvPr id="46" name="Picture 45">
            <a:extLst>
              <a:ext uri="{FF2B5EF4-FFF2-40B4-BE49-F238E27FC236}">
                <a16:creationId xmlns:a16="http://schemas.microsoft.com/office/drawing/2014/main" id="{EF3C763D-361A-6744-8097-A43CD9E742E4}"/>
              </a:ext>
            </a:extLst>
          </p:cNvPr>
          <p:cNvPicPr>
            <a:picLocks noChangeAspect="1"/>
          </p:cNvPicPr>
          <p:nvPr userDrawn="1"/>
        </p:nvPicPr>
        <p:blipFill>
          <a:blip r:embed="rId4"/>
          <a:stretch>
            <a:fillRect/>
          </a:stretch>
        </p:blipFill>
        <p:spPr>
          <a:xfrm rot="8316395">
            <a:off x="10451289" y="-516707"/>
            <a:ext cx="2150200" cy="2101332"/>
          </a:xfrm>
          <a:prstGeom prst="rect">
            <a:avLst/>
          </a:prstGeom>
        </p:spPr>
      </p:pic>
      <p:pic>
        <p:nvPicPr>
          <p:cNvPr id="30" name="Picture 29" descr="A picture containing indoor, blue, room, man&#10;&#10;Description automatically generated">
            <a:extLst>
              <a:ext uri="{FF2B5EF4-FFF2-40B4-BE49-F238E27FC236}">
                <a16:creationId xmlns:a16="http://schemas.microsoft.com/office/drawing/2014/main" id="{EACC5F39-23B0-724A-9757-A5DF8E3B2D91}"/>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4519075" y="1818737"/>
            <a:ext cx="3071033" cy="2902274"/>
          </a:xfrm>
          <a:prstGeom prst="rect">
            <a:avLst/>
          </a:prstGeom>
        </p:spPr>
      </p:pic>
      <p:pic>
        <p:nvPicPr>
          <p:cNvPr id="32" name="Picture 31" descr="A cat sitting on a bed&#10;&#10;Description automatically generated">
            <a:extLst>
              <a:ext uri="{FF2B5EF4-FFF2-40B4-BE49-F238E27FC236}">
                <a16:creationId xmlns:a16="http://schemas.microsoft.com/office/drawing/2014/main" id="{945D0E3E-126A-3545-90E7-C35C92C41FE2}"/>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7887481" y="1813681"/>
            <a:ext cx="3174325" cy="2907330"/>
          </a:xfrm>
          <a:prstGeom prst="rect">
            <a:avLst/>
          </a:prstGeom>
        </p:spPr>
      </p:pic>
      <p:pic>
        <p:nvPicPr>
          <p:cNvPr id="33" name="Picture 32" descr="A picture containing person, table, food, looking&#10;&#10;Description automatically generated">
            <a:extLst>
              <a:ext uri="{FF2B5EF4-FFF2-40B4-BE49-F238E27FC236}">
                <a16:creationId xmlns:a16="http://schemas.microsoft.com/office/drawing/2014/main" id="{9A6D2F69-0719-3443-A97C-A1E3971ACA6B}"/>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1150667" y="1818737"/>
            <a:ext cx="3071033" cy="2902274"/>
          </a:xfrm>
          <a:prstGeom prst="rect">
            <a:avLst/>
          </a:prstGeom>
        </p:spPr>
      </p:pic>
      <p:pic>
        <p:nvPicPr>
          <p:cNvPr id="40" name="Picture 39" descr="A person holding a cat&#10;&#10;Description automatically generated">
            <a:extLst>
              <a:ext uri="{FF2B5EF4-FFF2-40B4-BE49-F238E27FC236}">
                <a16:creationId xmlns:a16="http://schemas.microsoft.com/office/drawing/2014/main" id="{ACD013F1-2B45-044B-8663-274C4CAF6ECD}"/>
              </a:ext>
            </a:extLst>
          </p:cNvPr>
          <p:cNvPicPr>
            <a:picLocks noChangeAspect="1"/>
          </p:cNvPicPr>
          <p:nvPr userDrawn="1"/>
        </p:nvPicPr>
        <p:blipFill rotWithShape="1">
          <a:blip r:embed="rId8" cstate="print">
            <a:extLst>
              <a:ext uri="{28A0092B-C50C-407E-A947-70E740481C1C}">
                <a14:useLocalDpi xmlns:a14="http://schemas.microsoft.com/office/drawing/2010/main"/>
              </a:ext>
            </a:extLst>
          </a:blip>
          <a:srcRect/>
          <a:stretch/>
        </p:blipFill>
        <p:spPr>
          <a:xfrm>
            <a:off x="7887481" y="1813682"/>
            <a:ext cx="3174325" cy="2902274"/>
          </a:xfrm>
          <a:prstGeom prst="rect">
            <a:avLst/>
          </a:prstGeom>
        </p:spPr>
      </p:pic>
    </p:spTree>
    <p:extLst>
      <p:ext uri="{BB962C8B-B14F-4D97-AF65-F5344CB8AC3E}">
        <p14:creationId xmlns:p14="http://schemas.microsoft.com/office/powerpoint/2010/main" val="34167219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ight_Headlines_Large_Photo">
    <p:spTree>
      <p:nvGrpSpPr>
        <p:cNvPr id="1" name=""/>
        <p:cNvGrpSpPr/>
        <p:nvPr/>
      </p:nvGrpSpPr>
      <p:grpSpPr>
        <a:xfrm>
          <a:off x="0" y="0"/>
          <a:ext cx="0" cy="0"/>
          <a:chOff x="0" y="0"/>
          <a:chExt cx="0" cy="0"/>
        </a:xfrm>
      </p:grpSpPr>
      <p:sp>
        <p:nvSpPr>
          <p:cNvPr id="41" name="Text Placeholder 4">
            <a:extLst>
              <a:ext uri="{FF2B5EF4-FFF2-40B4-BE49-F238E27FC236}">
                <a16:creationId xmlns:a16="http://schemas.microsoft.com/office/drawing/2014/main" id="{7DC8C2E4-F0CA-DC43-BDEA-310C4512997D}"/>
              </a:ext>
            </a:extLst>
          </p:cNvPr>
          <p:cNvSpPr>
            <a:spLocks noGrp="1"/>
          </p:cNvSpPr>
          <p:nvPr>
            <p:ph type="body" sz="quarter" idx="12" hasCustomPrompt="1"/>
          </p:nvPr>
        </p:nvSpPr>
        <p:spPr>
          <a:xfrm>
            <a:off x="6206920" y="2368477"/>
            <a:ext cx="3689545" cy="365760"/>
          </a:xfrm>
          <a:prstGeom prst="rect">
            <a:avLst/>
          </a:prstGeom>
        </p:spPr>
        <p:txBody>
          <a:bodyPr/>
          <a:lstStyle>
            <a:lvl1pPr marL="0" indent="0" algn="l">
              <a:lnSpc>
                <a:spcPct val="100000"/>
              </a:lnSpc>
              <a:spcBef>
                <a:spcPts val="0"/>
              </a:spcBef>
              <a:buNone/>
              <a:defRPr sz="18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dirty="0"/>
              <a:t>Smaller Headline Here</a:t>
            </a:r>
          </a:p>
        </p:txBody>
      </p:sp>
      <p:sp>
        <p:nvSpPr>
          <p:cNvPr id="42" name="Text Placeholder 9">
            <a:extLst>
              <a:ext uri="{FF2B5EF4-FFF2-40B4-BE49-F238E27FC236}">
                <a16:creationId xmlns:a16="http://schemas.microsoft.com/office/drawing/2014/main" id="{831B1172-3D0F-DB4F-B3E5-2EBAD21180D3}"/>
              </a:ext>
            </a:extLst>
          </p:cNvPr>
          <p:cNvSpPr>
            <a:spLocks noGrp="1"/>
          </p:cNvSpPr>
          <p:nvPr>
            <p:ph type="body" sz="quarter" idx="13" hasCustomPrompt="1"/>
          </p:nvPr>
        </p:nvSpPr>
        <p:spPr>
          <a:xfrm>
            <a:off x="6215085" y="2651855"/>
            <a:ext cx="3692358" cy="768981"/>
          </a:xfrm>
          <a:prstGeom prst="rect">
            <a:avLst/>
          </a:prstGeom>
        </p:spPr>
        <p:txBody>
          <a:bodyPr/>
          <a:lstStyle>
            <a:lvl1pPr marL="0" indent="0" algn="l">
              <a:lnSpc>
                <a:spcPct val="100000"/>
              </a:lnSpc>
              <a:spcBef>
                <a:spcPts val="0"/>
              </a:spcBef>
              <a:buNone/>
              <a:defRPr sz="1200">
                <a:solidFill>
                  <a:srgbClr val="7F7F7F"/>
                </a:solidFill>
              </a:defRPr>
            </a:lvl1pPr>
            <a:lvl2pPr algn="ctr">
              <a:buNone/>
              <a:defRPr sz="1200"/>
            </a:lvl2pPr>
            <a:lvl3pPr algn="ctr">
              <a:buNone/>
              <a:defRPr sz="1200"/>
            </a:lvl3pPr>
            <a:lvl4pPr algn="ctr">
              <a:buNone/>
              <a:defRPr sz="1200"/>
            </a:lvl4pPr>
            <a:lvl5pPr algn="ctr">
              <a:buNone/>
              <a:defRPr sz="1200"/>
            </a:lvl5pPr>
          </a:lstStyle>
          <a:p>
            <a:pPr lvl="0"/>
            <a:r>
              <a:rPr lang="en-US" dirty="0"/>
              <a:t>Here’s some placeholder text. Delete this text and add your own text. Here’s some placeholder text. Delete this text and add your own text. </a:t>
            </a:r>
          </a:p>
        </p:txBody>
      </p:sp>
      <p:sp>
        <p:nvSpPr>
          <p:cNvPr id="47" name="Text Placeholder 2">
            <a:extLst>
              <a:ext uri="{FF2B5EF4-FFF2-40B4-BE49-F238E27FC236}">
                <a16:creationId xmlns:a16="http://schemas.microsoft.com/office/drawing/2014/main" id="{BEBBC371-7F4D-294B-BEC1-484512F2C4F1}"/>
              </a:ext>
            </a:extLst>
          </p:cNvPr>
          <p:cNvSpPr>
            <a:spLocks noGrp="1"/>
          </p:cNvSpPr>
          <p:nvPr>
            <p:ph type="body" sz="quarter" idx="10" hasCustomPrompt="1"/>
          </p:nvPr>
        </p:nvSpPr>
        <p:spPr>
          <a:xfrm>
            <a:off x="6198756" y="1435987"/>
            <a:ext cx="3692359" cy="440230"/>
          </a:xfrm>
          <a:prstGeom prst="rect">
            <a:avLst/>
          </a:prstGeom>
        </p:spPr>
        <p:txBody>
          <a:bodyPr/>
          <a:lstStyle>
            <a:lvl1pPr marL="0" indent="0">
              <a:buNone/>
              <a:defRPr sz="3600">
                <a:solidFill>
                  <a:schemeClr val="tx1"/>
                </a:solidFill>
                <a:latin typeface="+mj-lt"/>
              </a:defRPr>
            </a:lvl1pPr>
            <a:lvl2pPr indent="0">
              <a:buNone/>
              <a:defRPr/>
            </a:lvl2pPr>
            <a:lvl3pPr indent="0">
              <a:buNone/>
              <a:defRPr/>
            </a:lvl3pPr>
            <a:lvl4pPr indent="0">
              <a:buNone/>
              <a:defRPr/>
            </a:lvl4pPr>
            <a:lvl5pPr indent="0">
              <a:buNone/>
              <a:defRPr/>
            </a:lvl5pPr>
          </a:lstStyle>
          <a:p>
            <a:pPr lvl="0"/>
            <a:r>
              <a:rPr lang="en-US" dirty="0"/>
              <a:t>Headline Here</a:t>
            </a:r>
          </a:p>
        </p:txBody>
      </p:sp>
      <p:sp>
        <p:nvSpPr>
          <p:cNvPr id="48" name="Text Placeholder 4">
            <a:extLst>
              <a:ext uri="{FF2B5EF4-FFF2-40B4-BE49-F238E27FC236}">
                <a16:creationId xmlns:a16="http://schemas.microsoft.com/office/drawing/2014/main" id="{000DBE29-2EA5-D944-A5D6-7118F91790D6}"/>
              </a:ext>
            </a:extLst>
          </p:cNvPr>
          <p:cNvSpPr>
            <a:spLocks noGrp="1"/>
          </p:cNvSpPr>
          <p:nvPr>
            <p:ph type="body" sz="quarter" idx="11" hasCustomPrompt="1"/>
          </p:nvPr>
        </p:nvSpPr>
        <p:spPr>
          <a:xfrm>
            <a:off x="6206776" y="1908434"/>
            <a:ext cx="3692359" cy="332036"/>
          </a:xfrm>
          <a:prstGeom prst="rect">
            <a:avLst/>
          </a:prstGeom>
        </p:spPr>
        <p:txBody>
          <a:bodyPr/>
          <a:lstStyle>
            <a:lvl1pPr marL="0" indent="0">
              <a:buNone/>
              <a:defRPr sz="1800">
                <a:solidFill>
                  <a:schemeClr val="accent6"/>
                </a:solidFill>
              </a:defRPr>
            </a:lvl1pPr>
            <a:lvl2pPr>
              <a:buNone/>
              <a:defRPr sz="1800">
                <a:solidFill>
                  <a:schemeClr val="bg1"/>
                </a:solidFill>
              </a:defRPr>
            </a:lvl2pPr>
            <a:lvl3pPr>
              <a:buNone/>
              <a:defRPr sz="1800">
                <a:solidFill>
                  <a:schemeClr val="bg1"/>
                </a:solidFill>
              </a:defRPr>
            </a:lvl3pPr>
            <a:lvl4pPr>
              <a:buNone/>
              <a:defRPr sz="1800">
                <a:solidFill>
                  <a:schemeClr val="bg1"/>
                </a:solidFill>
              </a:defRPr>
            </a:lvl4pPr>
            <a:lvl5pPr>
              <a:buNone/>
              <a:defRPr sz="1800">
                <a:solidFill>
                  <a:schemeClr val="bg1"/>
                </a:solidFill>
              </a:defRPr>
            </a:lvl5pPr>
          </a:lstStyle>
          <a:p>
            <a:pPr lvl="0"/>
            <a:r>
              <a:rPr lang="en-US" dirty="0"/>
              <a:t>Little Subhead</a:t>
            </a:r>
          </a:p>
        </p:txBody>
      </p:sp>
      <p:sp>
        <p:nvSpPr>
          <p:cNvPr id="50" name="Text Placeholder 4">
            <a:extLst>
              <a:ext uri="{FF2B5EF4-FFF2-40B4-BE49-F238E27FC236}">
                <a16:creationId xmlns:a16="http://schemas.microsoft.com/office/drawing/2014/main" id="{BC5F65D8-C3E1-D941-BB0C-D1ECBF290308}"/>
              </a:ext>
            </a:extLst>
          </p:cNvPr>
          <p:cNvSpPr>
            <a:spLocks noGrp="1"/>
          </p:cNvSpPr>
          <p:nvPr>
            <p:ph type="body" sz="quarter" idx="14" hasCustomPrompt="1"/>
          </p:nvPr>
        </p:nvSpPr>
        <p:spPr>
          <a:xfrm>
            <a:off x="6206920" y="3486985"/>
            <a:ext cx="3689545" cy="365760"/>
          </a:xfrm>
          <a:prstGeom prst="rect">
            <a:avLst/>
          </a:prstGeom>
        </p:spPr>
        <p:txBody>
          <a:bodyPr/>
          <a:lstStyle>
            <a:lvl1pPr marL="0" indent="0" algn="l">
              <a:lnSpc>
                <a:spcPct val="100000"/>
              </a:lnSpc>
              <a:spcBef>
                <a:spcPts val="0"/>
              </a:spcBef>
              <a:buNone/>
              <a:defRPr sz="18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dirty="0"/>
              <a:t>Smaller Headline Here</a:t>
            </a:r>
          </a:p>
        </p:txBody>
      </p:sp>
      <p:sp>
        <p:nvSpPr>
          <p:cNvPr id="51" name="Text Placeholder 9">
            <a:extLst>
              <a:ext uri="{FF2B5EF4-FFF2-40B4-BE49-F238E27FC236}">
                <a16:creationId xmlns:a16="http://schemas.microsoft.com/office/drawing/2014/main" id="{6272A1D2-A2AC-E548-92CE-A60A54666626}"/>
              </a:ext>
            </a:extLst>
          </p:cNvPr>
          <p:cNvSpPr>
            <a:spLocks noGrp="1"/>
          </p:cNvSpPr>
          <p:nvPr>
            <p:ph type="body" sz="quarter" idx="15" hasCustomPrompt="1"/>
          </p:nvPr>
        </p:nvSpPr>
        <p:spPr>
          <a:xfrm>
            <a:off x="6215085" y="3770363"/>
            <a:ext cx="3692358" cy="768981"/>
          </a:xfrm>
          <a:prstGeom prst="rect">
            <a:avLst/>
          </a:prstGeom>
        </p:spPr>
        <p:txBody>
          <a:bodyPr/>
          <a:lstStyle>
            <a:lvl1pPr marL="0" indent="0" algn="l">
              <a:lnSpc>
                <a:spcPct val="100000"/>
              </a:lnSpc>
              <a:spcBef>
                <a:spcPts val="0"/>
              </a:spcBef>
              <a:buNone/>
              <a:defRPr sz="1200">
                <a:solidFill>
                  <a:srgbClr val="7F7F7F"/>
                </a:solidFill>
              </a:defRPr>
            </a:lvl1pPr>
            <a:lvl2pPr algn="ctr">
              <a:buNone/>
              <a:defRPr sz="1200"/>
            </a:lvl2pPr>
            <a:lvl3pPr algn="ctr">
              <a:buNone/>
              <a:defRPr sz="1200"/>
            </a:lvl3pPr>
            <a:lvl4pPr algn="ctr">
              <a:buNone/>
              <a:defRPr sz="1200"/>
            </a:lvl4pPr>
            <a:lvl5pPr algn="ctr">
              <a:buNone/>
              <a:defRPr sz="1200"/>
            </a:lvl5pPr>
          </a:lstStyle>
          <a:p>
            <a:pPr lvl="0"/>
            <a:r>
              <a:rPr lang="en-US" dirty="0"/>
              <a:t>Here’s some placeholder text. Delete this text and add your own text. Here’s some placeholder text. Delete this text and add your own text. </a:t>
            </a:r>
          </a:p>
        </p:txBody>
      </p:sp>
      <p:sp>
        <p:nvSpPr>
          <p:cNvPr id="52" name="Text Placeholder 4">
            <a:extLst>
              <a:ext uri="{FF2B5EF4-FFF2-40B4-BE49-F238E27FC236}">
                <a16:creationId xmlns:a16="http://schemas.microsoft.com/office/drawing/2014/main" id="{F7654DF9-44CE-B545-9745-FAD054525744}"/>
              </a:ext>
            </a:extLst>
          </p:cNvPr>
          <p:cNvSpPr>
            <a:spLocks noGrp="1"/>
          </p:cNvSpPr>
          <p:nvPr>
            <p:ph type="body" sz="quarter" idx="16" hasCustomPrompt="1"/>
          </p:nvPr>
        </p:nvSpPr>
        <p:spPr>
          <a:xfrm>
            <a:off x="6206920" y="4597328"/>
            <a:ext cx="3689545" cy="365760"/>
          </a:xfrm>
          <a:prstGeom prst="rect">
            <a:avLst/>
          </a:prstGeom>
        </p:spPr>
        <p:txBody>
          <a:bodyPr/>
          <a:lstStyle>
            <a:lvl1pPr marL="0" indent="0" algn="l">
              <a:lnSpc>
                <a:spcPct val="100000"/>
              </a:lnSpc>
              <a:spcBef>
                <a:spcPts val="0"/>
              </a:spcBef>
              <a:buNone/>
              <a:defRPr sz="18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dirty="0"/>
              <a:t>Smaller Headline Here</a:t>
            </a:r>
          </a:p>
        </p:txBody>
      </p:sp>
      <p:sp>
        <p:nvSpPr>
          <p:cNvPr id="53" name="Text Placeholder 9">
            <a:extLst>
              <a:ext uri="{FF2B5EF4-FFF2-40B4-BE49-F238E27FC236}">
                <a16:creationId xmlns:a16="http://schemas.microsoft.com/office/drawing/2014/main" id="{2812643F-E384-8746-9F19-5F659EB44FCC}"/>
              </a:ext>
            </a:extLst>
          </p:cNvPr>
          <p:cNvSpPr>
            <a:spLocks noGrp="1"/>
          </p:cNvSpPr>
          <p:nvPr>
            <p:ph type="body" sz="quarter" idx="17" hasCustomPrompt="1"/>
          </p:nvPr>
        </p:nvSpPr>
        <p:spPr>
          <a:xfrm>
            <a:off x="6215085" y="4880706"/>
            <a:ext cx="3692358" cy="768981"/>
          </a:xfrm>
          <a:prstGeom prst="rect">
            <a:avLst/>
          </a:prstGeom>
        </p:spPr>
        <p:txBody>
          <a:bodyPr/>
          <a:lstStyle>
            <a:lvl1pPr marL="0" indent="0" algn="l">
              <a:lnSpc>
                <a:spcPct val="100000"/>
              </a:lnSpc>
              <a:spcBef>
                <a:spcPts val="0"/>
              </a:spcBef>
              <a:buNone/>
              <a:defRPr sz="1200">
                <a:solidFill>
                  <a:srgbClr val="7F7F7F"/>
                </a:solidFill>
              </a:defRPr>
            </a:lvl1pPr>
            <a:lvl2pPr algn="ctr">
              <a:buNone/>
              <a:defRPr sz="1200"/>
            </a:lvl2pPr>
            <a:lvl3pPr algn="ctr">
              <a:buNone/>
              <a:defRPr sz="1200"/>
            </a:lvl3pPr>
            <a:lvl4pPr algn="ctr">
              <a:buNone/>
              <a:defRPr sz="1200"/>
            </a:lvl4pPr>
            <a:lvl5pPr algn="ctr">
              <a:buNone/>
              <a:defRPr sz="1200"/>
            </a:lvl5pPr>
          </a:lstStyle>
          <a:p>
            <a:pPr lvl="0"/>
            <a:r>
              <a:rPr lang="en-US" dirty="0"/>
              <a:t>Here’s some placeholder text. Delete this text and add your own text. Here’s some placeholder text. Delete this text and add your own text. </a:t>
            </a:r>
          </a:p>
        </p:txBody>
      </p:sp>
      <p:pic>
        <p:nvPicPr>
          <p:cNvPr id="7" name="Picture 6">
            <a:extLst>
              <a:ext uri="{FF2B5EF4-FFF2-40B4-BE49-F238E27FC236}">
                <a16:creationId xmlns:a16="http://schemas.microsoft.com/office/drawing/2014/main" id="{D1A50BEF-32F6-EA4C-8CB3-7B03782DA04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65205" y="6434693"/>
            <a:ext cx="684549" cy="201168"/>
          </a:xfrm>
          <a:prstGeom prst="rect">
            <a:avLst/>
          </a:prstGeom>
        </p:spPr>
      </p:pic>
      <p:sp>
        <p:nvSpPr>
          <p:cNvPr id="8" name="Slide Number Placeholder 5">
            <a:extLst>
              <a:ext uri="{FF2B5EF4-FFF2-40B4-BE49-F238E27FC236}">
                <a16:creationId xmlns:a16="http://schemas.microsoft.com/office/drawing/2014/main" id="{BAA2320E-F8FE-7D4B-9E39-49AED006279B}"/>
              </a:ext>
            </a:extLst>
          </p:cNvPr>
          <p:cNvSpPr txBox="1">
            <a:spLocks/>
          </p:cNvSpPr>
          <p:nvPr userDrawn="1"/>
        </p:nvSpPr>
        <p:spPr>
          <a:xfrm>
            <a:off x="10279737" y="6396864"/>
            <a:ext cx="722630" cy="2768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D5050C-AA03-7C4B-BAB2-B82E960585A0}" type="slidenum">
              <a:rPr lang="en-US" smtClean="0">
                <a:solidFill>
                  <a:srgbClr val="1148C2"/>
                </a:solidFill>
              </a:rPr>
              <a:pPr/>
              <a:t>‹#›</a:t>
            </a:fld>
            <a:endParaRPr lang="en-US" dirty="0">
              <a:solidFill>
                <a:srgbClr val="1148C2"/>
              </a:solidFill>
            </a:endParaRPr>
          </a:p>
        </p:txBody>
      </p:sp>
      <p:cxnSp>
        <p:nvCxnSpPr>
          <p:cNvPr id="9" name="Straight Connector 8">
            <a:extLst>
              <a:ext uri="{FF2B5EF4-FFF2-40B4-BE49-F238E27FC236}">
                <a16:creationId xmlns:a16="http://schemas.microsoft.com/office/drawing/2014/main" id="{5B4AEB69-806A-3747-BC95-037BA008A676}"/>
              </a:ext>
            </a:extLst>
          </p:cNvPr>
          <p:cNvCxnSpPr>
            <a:cxnSpLocks/>
          </p:cNvCxnSpPr>
          <p:nvPr userDrawn="1"/>
        </p:nvCxnSpPr>
        <p:spPr>
          <a:xfrm>
            <a:off x="11023374" y="6470650"/>
            <a:ext cx="0" cy="139700"/>
          </a:xfrm>
          <a:prstGeom prst="line">
            <a:avLst/>
          </a:prstGeom>
          <a:ln w="12700">
            <a:solidFill>
              <a:srgbClr val="1148C2"/>
            </a:solidFill>
          </a:ln>
        </p:spPr>
        <p:style>
          <a:lnRef idx="1">
            <a:schemeClr val="accent1"/>
          </a:lnRef>
          <a:fillRef idx="0">
            <a:schemeClr val="accent1"/>
          </a:fillRef>
          <a:effectRef idx="0">
            <a:schemeClr val="accent1"/>
          </a:effectRef>
          <a:fontRef idx="minor">
            <a:schemeClr val="tx1"/>
          </a:fontRef>
        </p:style>
      </p:cxnSp>
      <p:pic>
        <p:nvPicPr>
          <p:cNvPr id="21" name="Picture 20" descr="A person holding a dog&#10;&#10;Description automatically generated">
            <a:extLst>
              <a:ext uri="{FF2B5EF4-FFF2-40B4-BE49-F238E27FC236}">
                <a16:creationId xmlns:a16="http://schemas.microsoft.com/office/drawing/2014/main" id="{BDD99247-6389-034F-A2D7-B90651C9ED2D}"/>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0"/>
            <a:ext cx="5720002" cy="6858000"/>
          </a:xfrm>
          <a:prstGeom prst="rect">
            <a:avLst/>
          </a:prstGeom>
        </p:spPr>
      </p:pic>
      <p:pic>
        <p:nvPicPr>
          <p:cNvPr id="22" name="Picture 21">
            <a:extLst>
              <a:ext uri="{FF2B5EF4-FFF2-40B4-BE49-F238E27FC236}">
                <a16:creationId xmlns:a16="http://schemas.microsoft.com/office/drawing/2014/main" id="{FC716164-E9F0-D144-B436-6BE77579CF1E}"/>
              </a:ext>
            </a:extLst>
          </p:cNvPr>
          <p:cNvPicPr>
            <a:picLocks noChangeAspect="1"/>
          </p:cNvPicPr>
          <p:nvPr userDrawn="1"/>
        </p:nvPicPr>
        <p:blipFill>
          <a:blip r:embed="rId4"/>
          <a:stretch>
            <a:fillRect/>
          </a:stretch>
        </p:blipFill>
        <p:spPr>
          <a:xfrm rot="15711272">
            <a:off x="10133006" y="-915982"/>
            <a:ext cx="2735393" cy="2644967"/>
          </a:xfrm>
          <a:prstGeom prst="rect">
            <a:avLst/>
          </a:prstGeom>
        </p:spPr>
      </p:pic>
      <p:pic>
        <p:nvPicPr>
          <p:cNvPr id="23" name="Picture 22">
            <a:extLst>
              <a:ext uri="{FF2B5EF4-FFF2-40B4-BE49-F238E27FC236}">
                <a16:creationId xmlns:a16="http://schemas.microsoft.com/office/drawing/2014/main" id="{923183B0-64DE-C742-A202-76EE24178D2D}"/>
              </a:ext>
            </a:extLst>
          </p:cNvPr>
          <p:cNvPicPr>
            <a:picLocks noChangeAspect="1"/>
          </p:cNvPicPr>
          <p:nvPr userDrawn="1"/>
        </p:nvPicPr>
        <p:blipFill>
          <a:blip r:embed="rId5"/>
          <a:stretch>
            <a:fillRect/>
          </a:stretch>
        </p:blipFill>
        <p:spPr>
          <a:xfrm rot="8316395">
            <a:off x="10451289" y="-516707"/>
            <a:ext cx="2150200" cy="2101332"/>
          </a:xfrm>
          <a:prstGeom prst="rect">
            <a:avLst/>
          </a:prstGeom>
        </p:spPr>
      </p:pic>
    </p:spTree>
    <p:extLst>
      <p:ext uri="{BB962C8B-B14F-4D97-AF65-F5344CB8AC3E}">
        <p14:creationId xmlns:p14="http://schemas.microsoft.com/office/powerpoint/2010/main" val="8462386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ight_Important_Quote">
    <p:spTree>
      <p:nvGrpSpPr>
        <p:cNvPr id="1" name=""/>
        <p:cNvGrpSpPr/>
        <p:nvPr/>
      </p:nvGrpSpPr>
      <p:grpSpPr>
        <a:xfrm>
          <a:off x="0" y="0"/>
          <a:ext cx="0" cy="0"/>
          <a:chOff x="0" y="0"/>
          <a:chExt cx="0" cy="0"/>
        </a:xfrm>
      </p:grpSpPr>
      <p:sp>
        <p:nvSpPr>
          <p:cNvPr id="59" name="Text Placeholder 3">
            <a:extLst>
              <a:ext uri="{FF2B5EF4-FFF2-40B4-BE49-F238E27FC236}">
                <a16:creationId xmlns:a16="http://schemas.microsoft.com/office/drawing/2014/main" id="{F7B7F403-19D4-2041-9494-098A9FD55084}"/>
              </a:ext>
            </a:extLst>
          </p:cNvPr>
          <p:cNvSpPr>
            <a:spLocks noGrp="1"/>
          </p:cNvSpPr>
          <p:nvPr>
            <p:ph type="body" sz="quarter" idx="12" hasCustomPrompt="1"/>
          </p:nvPr>
        </p:nvSpPr>
        <p:spPr>
          <a:xfrm>
            <a:off x="1615168" y="4326670"/>
            <a:ext cx="8961664" cy="1233560"/>
          </a:xfrm>
          <a:prstGeom prst="rect">
            <a:avLst/>
          </a:prstGeom>
        </p:spPr>
        <p:txBody>
          <a:bodyPr/>
          <a:lstStyle>
            <a:lvl1pPr marL="0" indent="0" algn="ctr">
              <a:buNone/>
              <a:defRPr sz="7200" b="1" i="0" spc="0" baseline="0">
                <a:solidFill>
                  <a:schemeClr val="accent3"/>
                </a:solidFill>
                <a:latin typeface="Roboto Black" panose="02000000000000000000" pitchFamily="2" charset="0"/>
                <a:ea typeface="Roboto Black" panose="02000000000000000000" pitchFamily="2" charset="0"/>
                <a:cs typeface="Roboto Black" panose="02000000000000000000" pitchFamily="2" charset="0"/>
              </a:defRPr>
            </a:lvl1pPr>
          </a:lstStyle>
          <a:p>
            <a:pPr lvl="0"/>
            <a:r>
              <a:rPr lang="en-US" dirty="0"/>
              <a:t>IMPORTANT QUOTE</a:t>
            </a:r>
          </a:p>
        </p:txBody>
      </p:sp>
      <p:sp>
        <p:nvSpPr>
          <p:cNvPr id="58" name="Text Placeholder 3">
            <a:extLst>
              <a:ext uri="{FF2B5EF4-FFF2-40B4-BE49-F238E27FC236}">
                <a16:creationId xmlns:a16="http://schemas.microsoft.com/office/drawing/2014/main" id="{D64D225E-DFDF-6142-8556-B9BF7AE3C29E}"/>
              </a:ext>
            </a:extLst>
          </p:cNvPr>
          <p:cNvSpPr>
            <a:spLocks noGrp="1"/>
          </p:cNvSpPr>
          <p:nvPr>
            <p:ph type="body" sz="quarter" idx="11" hasCustomPrompt="1"/>
          </p:nvPr>
        </p:nvSpPr>
        <p:spPr>
          <a:xfrm>
            <a:off x="1615168" y="5331169"/>
            <a:ext cx="8961664" cy="479214"/>
          </a:xfrm>
          <a:prstGeom prst="rect">
            <a:avLst/>
          </a:prstGeom>
        </p:spPr>
        <p:txBody>
          <a:bodyPr/>
          <a:lstStyle>
            <a:lvl1pPr marL="0" indent="0" algn="ctr">
              <a:buNone/>
              <a:defRPr>
                <a:solidFill>
                  <a:srgbClr val="2D85FF"/>
                </a:solidFill>
                <a:latin typeface="+mj-lt"/>
              </a:defRPr>
            </a:lvl1pPr>
          </a:lstStyle>
          <a:p>
            <a:pPr lvl="0"/>
            <a:r>
              <a:rPr lang="en-US" dirty="0"/>
              <a:t>or call out information.</a:t>
            </a:r>
          </a:p>
        </p:txBody>
      </p:sp>
      <p:sp>
        <p:nvSpPr>
          <p:cNvPr id="4" name="Text Placeholder 3">
            <a:extLst>
              <a:ext uri="{FF2B5EF4-FFF2-40B4-BE49-F238E27FC236}">
                <a16:creationId xmlns:a16="http://schemas.microsoft.com/office/drawing/2014/main" id="{20B7B8A9-98ED-A347-AEC8-B639C3EB1DBF}"/>
              </a:ext>
            </a:extLst>
          </p:cNvPr>
          <p:cNvSpPr>
            <a:spLocks noGrp="1"/>
          </p:cNvSpPr>
          <p:nvPr>
            <p:ph type="body" sz="quarter" idx="10" hasCustomPrompt="1"/>
          </p:nvPr>
        </p:nvSpPr>
        <p:spPr>
          <a:xfrm>
            <a:off x="1615168" y="3870536"/>
            <a:ext cx="8961664" cy="479214"/>
          </a:xfrm>
          <a:prstGeom prst="rect">
            <a:avLst/>
          </a:prstGeom>
        </p:spPr>
        <p:txBody>
          <a:bodyPr/>
          <a:lstStyle>
            <a:lvl1pPr marL="0" indent="0" algn="ctr">
              <a:buNone/>
              <a:defRPr>
                <a:solidFill>
                  <a:srgbClr val="2D85FF"/>
                </a:solidFill>
                <a:latin typeface="+mj-lt"/>
              </a:defRPr>
            </a:lvl1pPr>
          </a:lstStyle>
          <a:p>
            <a:pPr lvl="0"/>
            <a:r>
              <a:rPr lang="en-US" dirty="0"/>
              <a:t>Here’s space for a big quote</a:t>
            </a:r>
          </a:p>
        </p:txBody>
      </p:sp>
      <p:pic>
        <p:nvPicPr>
          <p:cNvPr id="85" name="Picture 84">
            <a:extLst>
              <a:ext uri="{FF2B5EF4-FFF2-40B4-BE49-F238E27FC236}">
                <a16:creationId xmlns:a16="http://schemas.microsoft.com/office/drawing/2014/main" id="{6350CB19-2427-E944-9955-9AE85FC55116}"/>
              </a:ext>
            </a:extLst>
          </p:cNvPr>
          <p:cNvPicPr>
            <a:picLocks noChangeAspect="1"/>
          </p:cNvPicPr>
          <p:nvPr userDrawn="1"/>
        </p:nvPicPr>
        <p:blipFill>
          <a:blip r:embed="rId2"/>
          <a:stretch>
            <a:fillRect/>
          </a:stretch>
        </p:blipFill>
        <p:spPr>
          <a:xfrm rot="15711272">
            <a:off x="10238551" y="-173627"/>
            <a:ext cx="2735393" cy="2644967"/>
          </a:xfrm>
          <a:prstGeom prst="rect">
            <a:avLst/>
          </a:prstGeom>
        </p:spPr>
      </p:pic>
      <p:pic>
        <p:nvPicPr>
          <p:cNvPr id="86" name="Picture 85">
            <a:extLst>
              <a:ext uri="{FF2B5EF4-FFF2-40B4-BE49-F238E27FC236}">
                <a16:creationId xmlns:a16="http://schemas.microsoft.com/office/drawing/2014/main" id="{1704645B-190B-FF4F-83B8-D6AD7A38C629}"/>
              </a:ext>
            </a:extLst>
          </p:cNvPr>
          <p:cNvPicPr>
            <a:picLocks noChangeAspect="1"/>
          </p:cNvPicPr>
          <p:nvPr userDrawn="1"/>
        </p:nvPicPr>
        <p:blipFill>
          <a:blip r:embed="rId3"/>
          <a:stretch>
            <a:fillRect/>
          </a:stretch>
        </p:blipFill>
        <p:spPr>
          <a:xfrm rot="7499163">
            <a:off x="10482617" y="-6347"/>
            <a:ext cx="2150200" cy="2101332"/>
          </a:xfrm>
          <a:prstGeom prst="rect">
            <a:avLst/>
          </a:prstGeom>
        </p:spPr>
      </p:pic>
      <p:pic>
        <p:nvPicPr>
          <p:cNvPr id="28" name="Picture 27">
            <a:extLst>
              <a:ext uri="{FF2B5EF4-FFF2-40B4-BE49-F238E27FC236}">
                <a16:creationId xmlns:a16="http://schemas.microsoft.com/office/drawing/2014/main" id="{DBA833F3-491A-0747-B537-47F8EDE4DD7F}"/>
              </a:ext>
            </a:extLst>
          </p:cNvPr>
          <p:cNvPicPr>
            <a:picLocks noChangeAspect="1"/>
          </p:cNvPicPr>
          <p:nvPr userDrawn="1"/>
        </p:nvPicPr>
        <p:blipFill>
          <a:blip r:embed="rId2"/>
          <a:stretch>
            <a:fillRect/>
          </a:stretch>
        </p:blipFill>
        <p:spPr>
          <a:xfrm rot="5400000">
            <a:off x="-922626" y="5287866"/>
            <a:ext cx="2735393" cy="2644967"/>
          </a:xfrm>
          <a:prstGeom prst="rect">
            <a:avLst/>
          </a:prstGeom>
        </p:spPr>
      </p:pic>
      <p:pic>
        <p:nvPicPr>
          <p:cNvPr id="29" name="Picture 28">
            <a:extLst>
              <a:ext uri="{FF2B5EF4-FFF2-40B4-BE49-F238E27FC236}">
                <a16:creationId xmlns:a16="http://schemas.microsoft.com/office/drawing/2014/main" id="{D0C5A61A-83A6-B449-AC11-850E231E7DA4}"/>
              </a:ext>
            </a:extLst>
          </p:cNvPr>
          <p:cNvPicPr>
            <a:picLocks noChangeAspect="1"/>
          </p:cNvPicPr>
          <p:nvPr userDrawn="1"/>
        </p:nvPicPr>
        <p:blipFill>
          <a:blip r:embed="rId3"/>
          <a:stretch>
            <a:fillRect/>
          </a:stretch>
        </p:blipFill>
        <p:spPr>
          <a:xfrm rot="18787891">
            <a:off x="-678560" y="5455146"/>
            <a:ext cx="2150200" cy="2101332"/>
          </a:xfrm>
          <a:prstGeom prst="rect">
            <a:avLst/>
          </a:prstGeom>
        </p:spPr>
      </p:pic>
      <p:sp>
        <p:nvSpPr>
          <p:cNvPr id="6" name="Rectangle 5">
            <a:extLst>
              <a:ext uri="{FF2B5EF4-FFF2-40B4-BE49-F238E27FC236}">
                <a16:creationId xmlns:a16="http://schemas.microsoft.com/office/drawing/2014/main" id="{E15FFE40-4013-164F-BA2B-6A9A68DA939A}"/>
              </a:ext>
            </a:extLst>
          </p:cNvPr>
          <p:cNvSpPr/>
          <p:nvPr userDrawn="1"/>
        </p:nvSpPr>
        <p:spPr>
          <a:xfrm>
            <a:off x="0" y="0"/>
            <a:ext cx="12192000" cy="914401"/>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2117EC-3D8A-7146-9870-38C87D2CAC02}"/>
              </a:ext>
            </a:extLst>
          </p:cNvPr>
          <p:cNvSpPr>
            <a:spLocks noGrp="1"/>
          </p:cNvSpPr>
          <p:nvPr>
            <p:ph type="title" hasCustomPrompt="1"/>
          </p:nvPr>
        </p:nvSpPr>
        <p:spPr>
          <a:xfrm>
            <a:off x="219474" y="153195"/>
            <a:ext cx="11630279" cy="646331"/>
          </a:xfrm>
          <a:prstGeom prst="rect">
            <a:avLst/>
          </a:prstGeom>
        </p:spPr>
        <p:txBody>
          <a:bodyPr anchor="ctr"/>
          <a:lstStyle>
            <a:lvl1pPr>
              <a:defRPr sz="3600">
                <a:solidFill>
                  <a:schemeClr val="bg1"/>
                </a:solidFill>
              </a:defRPr>
            </a:lvl1pPr>
          </a:lstStyle>
          <a:p>
            <a:r>
              <a:rPr lang="en-US" dirty="0"/>
              <a:t>Headline Goes Here</a:t>
            </a:r>
          </a:p>
        </p:txBody>
      </p:sp>
      <p:pic>
        <p:nvPicPr>
          <p:cNvPr id="16" name="Picture 15">
            <a:extLst>
              <a:ext uri="{FF2B5EF4-FFF2-40B4-BE49-F238E27FC236}">
                <a16:creationId xmlns:a16="http://schemas.microsoft.com/office/drawing/2014/main" id="{F3B2AE57-FDEB-D344-A619-D325E738C49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165205" y="6434693"/>
            <a:ext cx="684549" cy="201168"/>
          </a:xfrm>
          <a:prstGeom prst="rect">
            <a:avLst/>
          </a:prstGeom>
        </p:spPr>
      </p:pic>
      <p:sp>
        <p:nvSpPr>
          <p:cNvPr id="17" name="Slide Number Placeholder 5">
            <a:extLst>
              <a:ext uri="{FF2B5EF4-FFF2-40B4-BE49-F238E27FC236}">
                <a16:creationId xmlns:a16="http://schemas.microsoft.com/office/drawing/2014/main" id="{2387ABF3-4A6E-D444-AA93-707051BE554B}"/>
              </a:ext>
            </a:extLst>
          </p:cNvPr>
          <p:cNvSpPr txBox="1">
            <a:spLocks/>
          </p:cNvSpPr>
          <p:nvPr userDrawn="1"/>
        </p:nvSpPr>
        <p:spPr>
          <a:xfrm>
            <a:off x="10279737" y="6396864"/>
            <a:ext cx="722630" cy="2768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D5050C-AA03-7C4B-BAB2-B82E960585A0}" type="slidenum">
              <a:rPr lang="en-US" smtClean="0">
                <a:solidFill>
                  <a:srgbClr val="1148C2"/>
                </a:solidFill>
              </a:rPr>
              <a:pPr/>
              <a:t>‹#›</a:t>
            </a:fld>
            <a:endParaRPr lang="en-US" dirty="0">
              <a:solidFill>
                <a:srgbClr val="1148C2"/>
              </a:solidFill>
            </a:endParaRPr>
          </a:p>
        </p:txBody>
      </p:sp>
      <p:cxnSp>
        <p:nvCxnSpPr>
          <p:cNvPr id="18" name="Straight Connector 17">
            <a:extLst>
              <a:ext uri="{FF2B5EF4-FFF2-40B4-BE49-F238E27FC236}">
                <a16:creationId xmlns:a16="http://schemas.microsoft.com/office/drawing/2014/main" id="{C39AA174-E403-7049-BB8F-865D76D5A8E3}"/>
              </a:ext>
            </a:extLst>
          </p:cNvPr>
          <p:cNvCxnSpPr>
            <a:cxnSpLocks/>
          </p:cNvCxnSpPr>
          <p:nvPr userDrawn="1"/>
        </p:nvCxnSpPr>
        <p:spPr>
          <a:xfrm>
            <a:off x="11023374" y="6470650"/>
            <a:ext cx="0" cy="139700"/>
          </a:xfrm>
          <a:prstGeom prst="line">
            <a:avLst/>
          </a:prstGeom>
          <a:ln w="12700">
            <a:solidFill>
              <a:srgbClr val="1148C2"/>
            </a:solidFill>
          </a:ln>
        </p:spPr>
        <p:style>
          <a:lnRef idx="1">
            <a:schemeClr val="accent1"/>
          </a:lnRef>
          <a:fillRef idx="0">
            <a:schemeClr val="accent1"/>
          </a:fillRef>
          <a:effectRef idx="0">
            <a:schemeClr val="accent1"/>
          </a:effectRef>
          <a:fontRef idx="minor">
            <a:schemeClr val="tx1"/>
          </a:fontRef>
        </p:style>
      </p:cxnSp>
      <p:pic>
        <p:nvPicPr>
          <p:cNvPr id="53" name="Picture 52" descr="A picture containing person, indoor, person, sitting&#10;&#10;Description automatically generated">
            <a:extLst>
              <a:ext uri="{FF2B5EF4-FFF2-40B4-BE49-F238E27FC236}">
                <a16:creationId xmlns:a16="http://schemas.microsoft.com/office/drawing/2014/main" id="{6DAB2DAE-F1FF-6647-82C2-FF6FBBB503CA}"/>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4612684" y="1481146"/>
            <a:ext cx="2994389" cy="1997066"/>
          </a:xfrm>
          <a:prstGeom prst="rect">
            <a:avLst/>
          </a:prstGeom>
        </p:spPr>
      </p:pic>
    </p:spTree>
    <p:extLst>
      <p:ext uri="{BB962C8B-B14F-4D97-AF65-F5344CB8AC3E}">
        <p14:creationId xmlns:p14="http://schemas.microsoft.com/office/powerpoint/2010/main" val="1852334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hoto_Cover_1">
    <p:spTree>
      <p:nvGrpSpPr>
        <p:cNvPr id="1" name=""/>
        <p:cNvGrpSpPr/>
        <p:nvPr/>
      </p:nvGrpSpPr>
      <p:grpSpPr>
        <a:xfrm>
          <a:off x="0" y="0"/>
          <a:ext cx="0" cy="0"/>
          <a:chOff x="0" y="0"/>
          <a:chExt cx="0" cy="0"/>
        </a:xfrm>
      </p:grpSpPr>
      <p:pic>
        <p:nvPicPr>
          <p:cNvPr id="3" name="Picture 2" descr="A group of people sitting around a dog&#10;&#10;Description automatically generated">
            <a:extLst>
              <a:ext uri="{FF2B5EF4-FFF2-40B4-BE49-F238E27FC236}">
                <a16:creationId xmlns:a16="http://schemas.microsoft.com/office/drawing/2014/main" id="{BF4D359C-126E-B34F-84C8-7738136E23B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76358"/>
          </a:xfrm>
          <a:prstGeom prst="rect">
            <a:avLst/>
          </a:prstGeom>
        </p:spPr>
      </p:pic>
      <p:pic>
        <p:nvPicPr>
          <p:cNvPr id="4" name="Picture 3">
            <a:extLst>
              <a:ext uri="{FF2B5EF4-FFF2-40B4-BE49-F238E27FC236}">
                <a16:creationId xmlns:a16="http://schemas.microsoft.com/office/drawing/2014/main" id="{09B8F923-7F37-9740-83BD-4B58C2753009}"/>
              </a:ext>
            </a:extLst>
          </p:cNvPr>
          <p:cNvPicPr>
            <a:picLocks noChangeAspect="1"/>
          </p:cNvPicPr>
          <p:nvPr userDrawn="1"/>
        </p:nvPicPr>
        <p:blipFill>
          <a:blip r:embed="rId3"/>
          <a:stretch>
            <a:fillRect/>
          </a:stretch>
        </p:blipFill>
        <p:spPr>
          <a:xfrm rot="3300000">
            <a:off x="-332404" y="3135106"/>
            <a:ext cx="7393772" cy="7149350"/>
          </a:xfrm>
          <a:prstGeom prst="rect">
            <a:avLst/>
          </a:prstGeom>
        </p:spPr>
      </p:pic>
      <p:pic>
        <p:nvPicPr>
          <p:cNvPr id="7" name="Picture 6">
            <a:extLst>
              <a:ext uri="{FF2B5EF4-FFF2-40B4-BE49-F238E27FC236}">
                <a16:creationId xmlns:a16="http://schemas.microsoft.com/office/drawing/2014/main" id="{FC3DFA27-43E9-954E-8E0C-1660351E3CCE}"/>
              </a:ext>
            </a:extLst>
          </p:cNvPr>
          <p:cNvPicPr>
            <a:picLocks noChangeAspect="1"/>
          </p:cNvPicPr>
          <p:nvPr userDrawn="1"/>
        </p:nvPicPr>
        <p:blipFill>
          <a:blip r:embed="rId4"/>
          <a:stretch>
            <a:fillRect/>
          </a:stretch>
        </p:blipFill>
        <p:spPr>
          <a:xfrm>
            <a:off x="645294" y="4653906"/>
            <a:ext cx="1948113" cy="572974"/>
          </a:xfrm>
          <a:prstGeom prst="rect">
            <a:avLst/>
          </a:prstGeom>
        </p:spPr>
      </p:pic>
      <p:sp>
        <p:nvSpPr>
          <p:cNvPr id="13" name="Text Placeholder 12">
            <a:extLst>
              <a:ext uri="{FF2B5EF4-FFF2-40B4-BE49-F238E27FC236}">
                <a16:creationId xmlns:a16="http://schemas.microsoft.com/office/drawing/2014/main" id="{791CBD95-67C1-934D-8AB2-0FDC0AA1564B}"/>
              </a:ext>
            </a:extLst>
          </p:cNvPr>
          <p:cNvSpPr>
            <a:spLocks noGrp="1"/>
          </p:cNvSpPr>
          <p:nvPr>
            <p:ph type="body" sz="quarter" idx="11" hasCustomPrompt="1"/>
          </p:nvPr>
        </p:nvSpPr>
        <p:spPr>
          <a:xfrm>
            <a:off x="548053" y="6034128"/>
            <a:ext cx="7161212" cy="429758"/>
          </a:xfrm>
          <a:prstGeom prst="rect">
            <a:avLst/>
          </a:prstGeom>
        </p:spPr>
        <p:txBody>
          <a:bodyPr/>
          <a:lstStyle>
            <a:lvl1pPr marL="0" indent="0">
              <a:buNone/>
              <a:defRPr sz="2400">
                <a:solidFill>
                  <a:schemeClr val="bg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dirty="0"/>
              <a:t>Subhead Copy Goes Here and Here</a:t>
            </a:r>
          </a:p>
        </p:txBody>
      </p:sp>
      <p:sp>
        <p:nvSpPr>
          <p:cNvPr id="9" name="Text Placeholder 8">
            <a:extLst>
              <a:ext uri="{FF2B5EF4-FFF2-40B4-BE49-F238E27FC236}">
                <a16:creationId xmlns:a16="http://schemas.microsoft.com/office/drawing/2014/main" id="{4AC8FEF2-0224-8B4C-921F-3648CA734A1A}"/>
              </a:ext>
            </a:extLst>
          </p:cNvPr>
          <p:cNvSpPr>
            <a:spLocks noGrp="1"/>
          </p:cNvSpPr>
          <p:nvPr>
            <p:ph type="body" sz="quarter" idx="10" hasCustomPrompt="1"/>
          </p:nvPr>
        </p:nvSpPr>
        <p:spPr>
          <a:xfrm>
            <a:off x="548053" y="5304971"/>
            <a:ext cx="7161212" cy="729157"/>
          </a:xfrm>
          <a:prstGeom prst="rect">
            <a:avLst/>
          </a:prstGeom>
        </p:spPr>
        <p:txBody>
          <a:bodyPr/>
          <a:lstStyle>
            <a:lvl1pPr marL="0" indent="0">
              <a:buNone/>
              <a:defRPr sz="5000" b="1" i="0">
                <a:solidFill>
                  <a:schemeClr val="bg1"/>
                </a:solidFill>
                <a:latin typeface="Roboto Black" panose="02000000000000000000" pitchFamily="2" charset="0"/>
                <a:ea typeface="Roboto Black" panose="02000000000000000000" pitchFamily="2" charset="0"/>
                <a:cs typeface="Roboto Black" panose="02000000000000000000" pitchFamily="2" charset="0"/>
              </a:defRPr>
            </a:lvl1pPr>
            <a:lvl2pPr marL="457200" indent="0">
              <a:buNone/>
              <a:defRPr sz="5000" b="1" i="0">
                <a:solidFill>
                  <a:schemeClr val="bg1"/>
                </a:solidFill>
                <a:latin typeface="Roboto Black" panose="02000000000000000000" pitchFamily="2" charset="0"/>
                <a:ea typeface="Roboto Black" panose="02000000000000000000" pitchFamily="2" charset="0"/>
                <a:cs typeface="Roboto Black" panose="02000000000000000000" pitchFamily="2" charset="0"/>
              </a:defRPr>
            </a:lvl2pPr>
            <a:lvl3pPr marL="914400" indent="0">
              <a:buNone/>
              <a:defRPr sz="5000" b="1" i="0">
                <a:solidFill>
                  <a:schemeClr val="bg1"/>
                </a:solidFill>
                <a:latin typeface="Roboto Black" panose="02000000000000000000" pitchFamily="2" charset="0"/>
                <a:ea typeface="Roboto Black" panose="02000000000000000000" pitchFamily="2" charset="0"/>
                <a:cs typeface="Roboto Black" panose="02000000000000000000" pitchFamily="2" charset="0"/>
              </a:defRPr>
            </a:lvl3pPr>
            <a:lvl4pPr marL="1371600" indent="0">
              <a:buNone/>
              <a:defRPr sz="5000" b="1" i="0">
                <a:solidFill>
                  <a:schemeClr val="bg1"/>
                </a:solidFill>
                <a:latin typeface="Roboto Black" panose="02000000000000000000" pitchFamily="2" charset="0"/>
                <a:ea typeface="Roboto Black" panose="02000000000000000000" pitchFamily="2" charset="0"/>
                <a:cs typeface="Roboto Black" panose="02000000000000000000" pitchFamily="2" charset="0"/>
              </a:defRPr>
            </a:lvl4pPr>
            <a:lvl5pPr marL="1828800" indent="0">
              <a:buNone/>
              <a:defRPr sz="5000" b="1" i="0">
                <a:solidFill>
                  <a:schemeClr val="bg1"/>
                </a:solidFill>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dirty="0"/>
              <a:t>Presentation Template</a:t>
            </a:r>
          </a:p>
        </p:txBody>
      </p:sp>
    </p:spTree>
    <p:extLst>
      <p:ext uri="{BB962C8B-B14F-4D97-AF65-F5344CB8AC3E}">
        <p14:creationId xmlns:p14="http://schemas.microsoft.com/office/powerpoint/2010/main" val="11570893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ight_Web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5FFE40-4013-164F-BA2B-6A9A68DA939A}"/>
              </a:ext>
            </a:extLst>
          </p:cNvPr>
          <p:cNvSpPr/>
          <p:nvPr userDrawn="1"/>
        </p:nvSpPr>
        <p:spPr>
          <a:xfrm>
            <a:off x="0" y="0"/>
            <a:ext cx="12192000" cy="914401"/>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2117EC-3D8A-7146-9870-38C87D2CAC02}"/>
              </a:ext>
            </a:extLst>
          </p:cNvPr>
          <p:cNvSpPr>
            <a:spLocks noGrp="1"/>
          </p:cNvSpPr>
          <p:nvPr>
            <p:ph type="title" hasCustomPrompt="1"/>
          </p:nvPr>
        </p:nvSpPr>
        <p:spPr>
          <a:xfrm>
            <a:off x="219474" y="153195"/>
            <a:ext cx="11630279" cy="646331"/>
          </a:xfrm>
          <a:prstGeom prst="rect">
            <a:avLst/>
          </a:prstGeom>
        </p:spPr>
        <p:txBody>
          <a:bodyPr anchor="ctr"/>
          <a:lstStyle>
            <a:lvl1pPr>
              <a:defRPr sz="3600">
                <a:solidFill>
                  <a:schemeClr val="bg1"/>
                </a:solidFill>
              </a:defRPr>
            </a:lvl1pPr>
          </a:lstStyle>
          <a:p>
            <a:r>
              <a:rPr lang="en-US" dirty="0"/>
              <a:t>Headline Goes Here</a:t>
            </a:r>
          </a:p>
        </p:txBody>
      </p:sp>
      <p:pic>
        <p:nvPicPr>
          <p:cNvPr id="16" name="Picture 15">
            <a:extLst>
              <a:ext uri="{FF2B5EF4-FFF2-40B4-BE49-F238E27FC236}">
                <a16:creationId xmlns:a16="http://schemas.microsoft.com/office/drawing/2014/main" id="{F3B2AE57-FDEB-D344-A619-D325E738C4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65205" y="6434693"/>
            <a:ext cx="684549" cy="201168"/>
          </a:xfrm>
          <a:prstGeom prst="rect">
            <a:avLst/>
          </a:prstGeom>
        </p:spPr>
      </p:pic>
      <p:sp>
        <p:nvSpPr>
          <p:cNvPr id="17" name="Slide Number Placeholder 5">
            <a:extLst>
              <a:ext uri="{FF2B5EF4-FFF2-40B4-BE49-F238E27FC236}">
                <a16:creationId xmlns:a16="http://schemas.microsoft.com/office/drawing/2014/main" id="{2387ABF3-4A6E-D444-AA93-707051BE554B}"/>
              </a:ext>
            </a:extLst>
          </p:cNvPr>
          <p:cNvSpPr txBox="1">
            <a:spLocks/>
          </p:cNvSpPr>
          <p:nvPr userDrawn="1"/>
        </p:nvSpPr>
        <p:spPr>
          <a:xfrm>
            <a:off x="10279737" y="6396864"/>
            <a:ext cx="722630" cy="2768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D5050C-AA03-7C4B-BAB2-B82E960585A0}" type="slidenum">
              <a:rPr lang="en-US" smtClean="0">
                <a:solidFill>
                  <a:srgbClr val="1148C2"/>
                </a:solidFill>
              </a:rPr>
              <a:pPr/>
              <a:t>‹#›</a:t>
            </a:fld>
            <a:endParaRPr lang="en-US" dirty="0">
              <a:solidFill>
                <a:srgbClr val="1148C2"/>
              </a:solidFill>
            </a:endParaRPr>
          </a:p>
        </p:txBody>
      </p:sp>
      <p:cxnSp>
        <p:nvCxnSpPr>
          <p:cNvPr id="18" name="Straight Connector 17">
            <a:extLst>
              <a:ext uri="{FF2B5EF4-FFF2-40B4-BE49-F238E27FC236}">
                <a16:creationId xmlns:a16="http://schemas.microsoft.com/office/drawing/2014/main" id="{C39AA174-E403-7049-BB8F-865D76D5A8E3}"/>
              </a:ext>
            </a:extLst>
          </p:cNvPr>
          <p:cNvCxnSpPr>
            <a:cxnSpLocks/>
          </p:cNvCxnSpPr>
          <p:nvPr userDrawn="1"/>
        </p:nvCxnSpPr>
        <p:spPr>
          <a:xfrm>
            <a:off x="11023374" y="6470650"/>
            <a:ext cx="0" cy="139700"/>
          </a:xfrm>
          <a:prstGeom prst="line">
            <a:avLst/>
          </a:prstGeom>
          <a:ln w="12700">
            <a:solidFill>
              <a:srgbClr val="1148C2"/>
            </a:solidFill>
          </a:ln>
        </p:spPr>
        <p:style>
          <a:lnRef idx="1">
            <a:schemeClr val="accent1"/>
          </a:lnRef>
          <a:fillRef idx="0">
            <a:schemeClr val="accent1"/>
          </a:fillRef>
          <a:effectRef idx="0">
            <a:schemeClr val="accent1"/>
          </a:effectRef>
          <a:fontRef idx="minor">
            <a:schemeClr val="tx1"/>
          </a:fontRef>
        </p:style>
      </p:cxnSp>
      <p:sp>
        <p:nvSpPr>
          <p:cNvPr id="30" name="Text Placeholder 46">
            <a:extLst>
              <a:ext uri="{FF2B5EF4-FFF2-40B4-BE49-F238E27FC236}">
                <a16:creationId xmlns:a16="http://schemas.microsoft.com/office/drawing/2014/main" id="{78193DA8-A37F-E741-ACCA-7BAFD78943CB}"/>
              </a:ext>
            </a:extLst>
          </p:cNvPr>
          <p:cNvSpPr>
            <a:spLocks noGrp="1"/>
          </p:cNvSpPr>
          <p:nvPr>
            <p:ph type="body" sz="quarter" idx="15" hasCustomPrompt="1"/>
          </p:nvPr>
        </p:nvSpPr>
        <p:spPr>
          <a:xfrm>
            <a:off x="1061426" y="5732901"/>
            <a:ext cx="1737237" cy="292608"/>
          </a:xfrm>
          <a:prstGeom prst="rect">
            <a:avLst/>
          </a:prstGeom>
          <a:solidFill>
            <a:schemeClr val="tx1"/>
          </a:solidFill>
        </p:spPr>
        <p:txBody>
          <a:bodyPr anchor="ctr"/>
          <a:lstStyle>
            <a:lvl1pPr marL="0" indent="0" algn="ctr">
              <a:buNone/>
              <a:defRPr sz="1200">
                <a:solidFill>
                  <a:schemeClr val="bg1"/>
                </a:solidFill>
                <a:latin typeface="+mj-lt"/>
              </a:defRPr>
            </a:lvl1pPr>
          </a:lstStyle>
          <a:p>
            <a:pPr lvl="0"/>
            <a:r>
              <a:rPr lang="en-US" dirty="0"/>
              <a:t>Chewy Homepage</a:t>
            </a:r>
          </a:p>
        </p:txBody>
      </p:sp>
      <p:sp>
        <p:nvSpPr>
          <p:cNvPr id="33" name="Text Placeholder 46">
            <a:extLst>
              <a:ext uri="{FF2B5EF4-FFF2-40B4-BE49-F238E27FC236}">
                <a16:creationId xmlns:a16="http://schemas.microsoft.com/office/drawing/2014/main" id="{67C9FC6C-6C5B-F74C-979E-A814518D7348}"/>
              </a:ext>
            </a:extLst>
          </p:cNvPr>
          <p:cNvSpPr>
            <a:spLocks noGrp="1"/>
          </p:cNvSpPr>
          <p:nvPr>
            <p:ph type="body" sz="quarter" idx="16" hasCustomPrompt="1"/>
          </p:nvPr>
        </p:nvSpPr>
        <p:spPr>
          <a:xfrm>
            <a:off x="3824504" y="5732901"/>
            <a:ext cx="1737237" cy="292608"/>
          </a:xfrm>
          <a:prstGeom prst="rect">
            <a:avLst/>
          </a:prstGeom>
          <a:solidFill>
            <a:schemeClr val="tx1"/>
          </a:solidFill>
        </p:spPr>
        <p:txBody>
          <a:bodyPr anchor="ctr"/>
          <a:lstStyle>
            <a:lvl1pPr marL="0" indent="0" algn="ctr">
              <a:buNone/>
              <a:defRPr sz="1200">
                <a:solidFill>
                  <a:schemeClr val="bg1"/>
                </a:solidFill>
                <a:latin typeface="+mj-lt"/>
              </a:defRPr>
            </a:lvl1pPr>
          </a:lstStyle>
          <a:p>
            <a:pPr lvl="0"/>
            <a:r>
              <a:rPr lang="en-US" dirty="0"/>
              <a:t>Chewy Homepage</a:t>
            </a:r>
          </a:p>
        </p:txBody>
      </p:sp>
      <p:sp>
        <p:nvSpPr>
          <p:cNvPr id="34" name="Text Placeholder 46">
            <a:extLst>
              <a:ext uri="{FF2B5EF4-FFF2-40B4-BE49-F238E27FC236}">
                <a16:creationId xmlns:a16="http://schemas.microsoft.com/office/drawing/2014/main" id="{95C98742-5EFA-0A45-9E08-6F85E64E757C}"/>
              </a:ext>
            </a:extLst>
          </p:cNvPr>
          <p:cNvSpPr>
            <a:spLocks noGrp="1"/>
          </p:cNvSpPr>
          <p:nvPr>
            <p:ph type="body" sz="quarter" idx="17" hasCustomPrompt="1"/>
          </p:nvPr>
        </p:nvSpPr>
        <p:spPr>
          <a:xfrm>
            <a:off x="6567704" y="5732901"/>
            <a:ext cx="1737237" cy="292608"/>
          </a:xfrm>
          <a:prstGeom prst="rect">
            <a:avLst/>
          </a:prstGeom>
          <a:solidFill>
            <a:schemeClr val="tx1"/>
          </a:solidFill>
        </p:spPr>
        <p:txBody>
          <a:bodyPr anchor="ctr"/>
          <a:lstStyle>
            <a:lvl1pPr marL="0" indent="0" algn="ctr">
              <a:buNone/>
              <a:defRPr sz="1200">
                <a:solidFill>
                  <a:schemeClr val="bg1"/>
                </a:solidFill>
                <a:latin typeface="+mj-lt"/>
              </a:defRPr>
            </a:lvl1pPr>
          </a:lstStyle>
          <a:p>
            <a:pPr lvl="0"/>
            <a:r>
              <a:rPr lang="en-US" dirty="0"/>
              <a:t>Chewy Homepage</a:t>
            </a:r>
          </a:p>
        </p:txBody>
      </p:sp>
      <p:sp>
        <p:nvSpPr>
          <p:cNvPr id="35" name="Text Placeholder 46">
            <a:extLst>
              <a:ext uri="{FF2B5EF4-FFF2-40B4-BE49-F238E27FC236}">
                <a16:creationId xmlns:a16="http://schemas.microsoft.com/office/drawing/2014/main" id="{9F5690A1-E250-D74B-A60E-A00A6EBE1B03}"/>
              </a:ext>
            </a:extLst>
          </p:cNvPr>
          <p:cNvSpPr>
            <a:spLocks noGrp="1"/>
          </p:cNvSpPr>
          <p:nvPr>
            <p:ph type="body" sz="quarter" idx="18" hasCustomPrompt="1"/>
          </p:nvPr>
        </p:nvSpPr>
        <p:spPr>
          <a:xfrm>
            <a:off x="9330782" y="5732901"/>
            <a:ext cx="1737237" cy="292608"/>
          </a:xfrm>
          <a:prstGeom prst="rect">
            <a:avLst/>
          </a:prstGeom>
          <a:solidFill>
            <a:schemeClr val="tx1"/>
          </a:solidFill>
        </p:spPr>
        <p:txBody>
          <a:bodyPr anchor="ctr"/>
          <a:lstStyle>
            <a:lvl1pPr marL="0" indent="0" algn="ctr">
              <a:buNone/>
              <a:defRPr sz="1200">
                <a:solidFill>
                  <a:schemeClr val="bg1"/>
                </a:solidFill>
                <a:latin typeface="+mj-lt"/>
              </a:defRPr>
            </a:lvl1pPr>
          </a:lstStyle>
          <a:p>
            <a:pPr lvl="0"/>
            <a:r>
              <a:rPr lang="en-US" dirty="0"/>
              <a:t>Chewy Homepage</a:t>
            </a:r>
          </a:p>
        </p:txBody>
      </p:sp>
      <p:sp>
        <p:nvSpPr>
          <p:cNvPr id="36" name="Text Placeholder 46">
            <a:extLst>
              <a:ext uri="{FF2B5EF4-FFF2-40B4-BE49-F238E27FC236}">
                <a16:creationId xmlns:a16="http://schemas.microsoft.com/office/drawing/2014/main" id="{B91D67F9-705D-7640-9527-AE9A2DE5457D}"/>
              </a:ext>
            </a:extLst>
          </p:cNvPr>
          <p:cNvSpPr>
            <a:spLocks noGrp="1"/>
          </p:cNvSpPr>
          <p:nvPr>
            <p:ph type="body" sz="quarter" idx="19" hasCustomPrompt="1"/>
          </p:nvPr>
        </p:nvSpPr>
        <p:spPr>
          <a:xfrm>
            <a:off x="9330782" y="3258058"/>
            <a:ext cx="1737237" cy="292608"/>
          </a:xfrm>
          <a:prstGeom prst="rect">
            <a:avLst/>
          </a:prstGeom>
          <a:solidFill>
            <a:schemeClr val="tx1"/>
          </a:solidFill>
        </p:spPr>
        <p:txBody>
          <a:bodyPr anchor="ctr"/>
          <a:lstStyle>
            <a:lvl1pPr marL="0" indent="0" algn="ctr">
              <a:buNone/>
              <a:defRPr sz="1200">
                <a:solidFill>
                  <a:schemeClr val="bg1"/>
                </a:solidFill>
                <a:latin typeface="+mj-lt"/>
              </a:defRPr>
            </a:lvl1pPr>
          </a:lstStyle>
          <a:p>
            <a:pPr lvl="0"/>
            <a:r>
              <a:rPr lang="en-US" dirty="0"/>
              <a:t>Chewy Homepage</a:t>
            </a:r>
          </a:p>
        </p:txBody>
      </p:sp>
    </p:spTree>
    <p:extLst>
      <p:ext uri="{BB962C8B-B14F-4D97-AF65-F5344CB8AC3E}">
        <p14:creationId xmlns:p14="http://schemas.microsoft.com/office/powerpoint/2010/main" val="10729705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ght_Blank_Blue_Head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5FFE40-4013-164F-BA2B-6A9A68DA939A}"/>
              </a:ext>
            </a:extLst>
          </p:cNvPr>
          <p:cNvSpPr/>
          <p:nvPr userDrawn="1"/>
        </p:nvSpPr>
        <p:spPr>
          <a:xfrm>
            <a:off x="0" y="0"/>
            <a:ext cx="12192000" cy="914401"/>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2117EC-3D8A-7146-9870-38C87D2CAC02}"/>
              </a:ext>
            </a:extLst>
          </p:cNvPr>
          <p:cNvSpPr>
            <a:spLocks noGrp="1"/>
          </p:cNvSpPr>
          <p:nvPr>
            <p:ph type="title" hasCustomPrompt="1"/>
          </p:nvPr>
        </p:nvSpPr>
        <p:spPr>
          <a:xfrm>
            <a:off x="219474" y="153195"/>
            <a:ext cx="11630279" cy="646331"/>
          </a:xfrm>
          <a:prstGeom prst="rect">
            <a:avLst/>
          </a:prstGeom>
        </p:spPr>
        <p:txBody>
          <a:bodyPr anchor="ctr"/>
          <a:lstStyle>
            <a:lvl1pPr>
              <a:defRPr sz="3600">
                <a:solidFill>
                  <a:schemeClr val="bg1"/>
                </a:solidFill>
              </a:defRPr>
            </a:lvl1pPr>
          </a:lstStyle>
          <a:p>
            <a:r>
              <a:rPr lang="en-US" dirty="0"/>
              <a:t>Headline Goes Here</a:t>
            </a:r>
          </a:p>
        </p:txBody>
      </p:sp>
      <p:pic>
        <p:nvPicPr>
          <p:cNvPr id="16" name="Picture 15">
            <a:extLst>
              <a:ext uri="{FF2B5EF4-FFF2-40B4-BE49-F238E27FC236}">
                <a16:creationId xmlns:a16="http://schemas.microsoft.com/office/drawing/2014/main" id="{F3B2AE57-FDEB-D344-A619-D325E738C4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65205" y="6434693"/>
            <a:ext cx="684549" cy="201168"/>
          </a:xfrm>
          <a:prstGeom prst="rect">
            <a:avLst/>
          </a:prstGeom>
        </p:spPr>
      </p:pic>
      <p:sp>
        <p:nvSpPr>
          <p:cNvPr id="17" name="Slide Number Placeholder 5">
            <a:extLst>
              <a:ext uri="{FF2B5EF4-FFF2-40B4-BE49-F238E27FC236}">
                <a16:creationId xmlns:a16="http://schemas.microsoft.com/office/drawing/2014/main" id="{2387ABF3-4A6E-D444-AA93-707051BE554B}"/>
              </a:ext>
            </a:extLst>
          </p:cNvPr>
          <p:cNvSpPr txBox="1">
            <a:spLocks/>
          </p:cNvSpPr>
          <p:nvPr userDrawn="1"/>
        </p:nvSpPr>
        <p:spPr>
          <a:xfrm>
            <a:off x="10279737" y="6396864"/>
            <a:ext cx="722630" cy="2768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D5050C-AA03-7C4B-BAB2-B82E960585A0}" type="slidenum">
              <a:rPr lang="en-US" smtClean="0">
                <a:solidFill>
                  <a:srgbClr val="1148C2"/>
                </a:solidFill>
              </a:rPr>
              <a:pPr/>
              <a:t>‹#›</a:t>
            </a:fld>
            <a:endParaRPr lang="en-US" dirty="0">
              <a:solidFill>
                <a:srgbClr val="1148C2"/>
              </a:solidFill>
            </a:endParaRPr>
          </a:p>
        </p:txBody>
      </p:sp>
      <p:cxnSp>
        <p:nvCxnSpPr>
          <p:cNvPr id="18" name="Straight Connector 17">
            <a:extLst>
              <a:ext uri="{FF2B5EF4-FFF2-40B4-BE49-F238E27FC236}">
                <a16:creationId xmlns:a16="http://schemas.microsoft.com/office/drawing/2014/main" id="{C39AA174-E403-7049-BB8F-865D76D5A8E3}"/>
              </a:ext>
            </a:extLst>
          </p:cNvPr>
          <p:cNvCxnSpPr>
            <a:cxnSpLocks/>
          </p:cNvCxnSpPr>
          <p:nvPr userDrawn="1"/>
        </p:nvCxnSpPr>
        <p:spPr>
          <a:xfrm>
            <a:off x="11023374" y="6470650"/>
            <a:ext cx="0" cy="139700"/>
          </a:xfrm>
          <a:prstGeom prst="line">
            <a:avLst/>
          </a:prstGeom>
          <a:ln w="12700">
            <a:solidFill>
              <a:srgbClr val="1148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89170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A32A5-FA82-D14F-B15B-CF6CCDEF0C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11D964-E460-4446-B648-C0D2405C34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80FD33-B429-F14E-9CC6-894F31A7ED8A}"/>
              </a:ext>
            </a:extLst>
          </p:cNvPr>
          <p:cNvSpPr>
            <a:spLocks noGrp="1"/>
          </p:cNvSpPr>
          <p:nvPr>
            <p:ph type="dt" sz="half" idx="10"/>
          </p:nvPr>
        </p:nvSpPr>
        <p:spPr/>
        <p:txBody>
          <a:bodyPr/>
          <a:lstStyle/>
          <a:p>
            <a:fld id="{0D158C04-3DA0-E847-BEB3-43316BAED9C3}" type="datetimeFigureOut">
              <a:rPr lang="en-US" smtClean="0"/>
              <a:t>8/12/2021</a:t>
            </a:fld>
            <a:endParaRPr lang="en-US"/>
          </a:p>
        </p:txBody>
      </p:sp>
      <p:sp>
        <p:nvSpPr>
          <p:cNvPr id="5" name="Footer Placeholder 4">
            <a:extLst>
              <a:ext uri="{FF2B5EF4-FFF2-40B4-BE49-F238E27FC236}">
                <a16:creationId xmlns:a16="http://schemas.microsoft.com/office/drawing/2014/main" id="{BE623AF8-5DAC-E34C-A44B-1D7FCD28A7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47F09F-934A-4745-AECD-BA01AA5B4626}"/>
              </a:ext>
            </a:extLst>
          </p:cNvPr>
          <p:cNvSpPr>
            <a:spLocks noGrp="1"/>
          </p:cNvSpPr>
          <p:nvPr>
            <p:ph type="sldNum" sz="quarter" idx="12"/>
          </p:nvPr>
        </p:nvSpPr>
        <p:spPr/>
        <p:txBody>
          <a:bodyPr/>
          <a:lstStyle/>
          <a:p>
            <a:fld id="{A5805092-1614-1747-88AD-24844AF9976C}" type="slidenum">
              <a:rPr lang="en-US" smtClean="0"/>
              <a:t>‹#›</a:t>
            </a:fld>
            <a:endParaRPr lang="en-US"/>
          </a:p>
        </p:txBody>
      </p:sp>
    </p:spTree>
    <p:extLst>
      <p:ext uri="{BB962C8B-B14F-4D97-AF65-F5344CB8AC3E}">
        <p14:creationId xmlns:p14="http://schemas.microsoft.com/office/powerpoint/2010/main" val="23427655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ue_TOC">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FB63E64A-B223-F240-8FDB-BED9E8BE0E57}"/>
              </a:ext>
            </a:extLst>
          </p:cNvPr>
          <p:cNvSpPr/>
          <p:nvPr/>
        </p:nvSpPr>
        <p:spPr>
          <a:xfrm>
            <a:off x="5871626" y="1721080"/>
            <a:ext cx="459896" cy="459896"/>
          </a:xfrm>
          <a:prstGeom prst="ellipse">
            <a:avLst/>
          </a:prstGeom>
          <a:solidFill>
            <a:srgbClr val="BBD9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F34C9E51-C89D-1C4A-9772-B8D2AB9E9957}"/>
              </a:ext>
            </a:extLst>
          </p:cNvPr>
          <p:cNvSpPr/>
          <p:nvPr/>
        </p:nvSpPr>
        <p:spPr>
          <a:xfrm>
            <a:off x="9341501" y="1721080"/>
            <a:ext cx="459896" cy="459896"/>
          </a:xfrm>
          <a:prstGeom prst="ellipse">
            <a:avLst/>
          </a:prstGeom>
          <a:solidFill>
            <a:srgbClr val="BBD9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11027EA6-33F4-E24E-B605-7E579E307AA5}"/>
              </a:ext>
            </a:extLst>
          </p:cNvPr>
          <p:cNvSpPr/>
          <p:nvPr/>
        </p:nvSpPr>
        <p:spPr>
          <a:xfrm>
            <a:off x="2377528" y="3961663"/>
            <a:ext cx="459896" cy="459896"/>
          </a:xfrm>
          <a:prstGeom prst="ellipse">
            <a:avLst/>
          </a:prstGeom>
          <a:solidFill>
            <a:srgbClr val="BBD9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FF4F51B6-7500-FF4F-80A8-A72E6B5B4CE5}"/>
              </a:ext>
            </a:extLst>
          </p:cNvPr>
          <p:cNvSpPr/>
          <p:nvPr/>
        </p:nvSpPr>
        <p:spPr>
          <a:xfrm>
            <a:off x="5871626" y="3961663"/>
            <a:ext cx="459896" cy="459896"/>
          </a:xfrm>
          <a:prstGeom prst="ellipse">
            <a:avLst/>
          </a:prstGeom>
          <a:solidFill>
            <a:srgbClr val="BBD9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CC769506-9483-FB46-9428-1208B4A042BC}"/>
              </a:ext>
            </a:extLst>
          </p:cNvPr>
          <p:cNvSpPr/>
          <p:nvPr/>
        </p:nvSpPr>
        <p:spPr>
          <a:xfrm>
            <a:off x="9341501" y="3961663"/>
            <a:ext cx="459896" cy="459896"/>
          </a:xfrm>
          <a:prstGeom prst="ellipse">
            <a:avLst/>
          </a:prstGeom>
          <a:solidFill>
            <a:srgbClr val="BBD9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1616786A-1B8C-454A-8DC3-D78B318E17AD}"/>
              </a:ext>
            </a:extLst>
          </p:cNvPr>
          <p:cNvSpPr/>
          <p:nvPr/>
        </p:nvSpPr>
        <p:spPr>
          <a:xfrm>
            <a:off x="2377528" y="1721080"/>
            <a:ext cx="459896" cy="459896"/>
          </a:xfrm>
          <a:prstGeom prst="ellipse">
            <a:avLst/>
          </a:prstGeom>
          <a:solidFill>
            <a:srgbClr val="BBD9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 Placeholder 53">
            <a:extLst>
              <a:ext uri="{FF2B5EF4-FFF2-40B4-BE49-F238E27FC236}">
                <a16:creationId xmlns:a16="http://schemas.microsoft.com/office/drawing/2014/main" id="{F3A2C5C5-9FE0-2545-8871-4B4851646F2B}"/>
              </a:ext>
            </a:extLst>
          </p:cNvPr>
          <p:cNvSpPr>
            <a:spLocks noGrp="1"/>
          </p:cNvSpPr>
          <p:nvPr>
            <p:ph type="body" sz="quarter" idx="13" hasCustomPrompt="1"/>
          </p:nvPr>
        </p:nvSpPr>
        <p:spPr>
          <a:xfrm>
            <a:off x="2348769" y="1817714"/>
            <a:ext cx="517411" cy="293117"/>
          </a:xfrm>
          <a:prstGeom prst="rect">
            <a:avLst/>
          </a:prstGeom>
        </p:spPr>
        <p:txBody>
          <a:bodyPr anchor="ctr"/>
          <a:lstStyle>
            <a:lvl1pPr marL="0" indent="0" algn="ctr">
              <a:buNone/>
              <a:defRPr sz="1600" b="1" i="0">
                <a:latin typeface="Roboto" panose="02000000000000000000" pitchFamily="2" charset="0"/>
                <a:ea typeface="Roboto" panose="02000000000000000000" pitchFamily="2" charset="0"/>
                <a:cs typeface="Roboto" panose="02000000000000000000" pitchFamily="2" charset="0"/>
              </a:defRPr>
            </a:lvl1pPr>
            <a:lvl2pPr marL="457200" indent="0" algn="ctr">
              <a:buNone/>
              <a:defRPr sz="1600" b="1" i="0">
                <a:latin typeface="Roboto" panose="02000000000000000000" pitchFamily="2" charset="0"/>
                <a:ea typeface="Roboto" panose="02000000000000000000" pitchFamily="2" charset="0"/>
                <a:cs typeface="Roboto" panose="02000000000000000000" pitchFamily="2" charset="0"/>
              </a:defRPr>
            </a:lvl2pPr>
            <a:lvl3pPr marL="914400" indent="0" algn="ctr">
              <a:buNone/>
              <a:defRPr sz="1600" b="1" i="0">
                <a:latin typeface="Roboto" panose="02000000000000000000" pitchFamily="2" charset="0"/>
                <a:ea typeface="Roboto" panose="02000000000000000000" pitchFamily="2" charset="0"/>
                <a:cs typeface="Roboto" panose="02000000000000000000" pitchFamily="2" charset="0"/>
              </a:defRPr>
            </a:lvl3pPr>
            <a:lvl4pPr marL="1371600" indent="0" algn="ctr">
              <a:buNone/>
              <a:defRPr sz="1600" b="1" i="0">
                <a:latin typeface="Roboto" panose="02000000000000000000" pitchFamily="2" charset="0"/>
                <a:ea typeface="Roboto" panose="02000000000000000000" pitchFamily="2" charset="0"/>
                <a:cs typeface="Roboto" panose="02000000000000000000" pitchFamily="2" charset="0"/>
              </a:defRPr>
            </a:lvl4pPr>
            <a:lvl5pPr marL="1828800" indent="0" algn="ctr">
              <a:buNone/>
              <a:defRPr sz="1600" b="1" i="0">
                <a:latin typeface="Roboto" panose="02000000000000000000" pitchFamily="2" charset="0"/>
                <a:ea typeface="Roboto" panose="02000000000000000000" pitchFamily="2" charset="0"/>
                <a:cs typeface="Roboto" panose="02000000000000000000" pitchFamily="2" charset="0"/>
              </a:defRPr>
            </a:lvl5pPr>
          </a:lstStyle>
          <a:p>
            <a:pPr lvl="0"/>
            <a:r>
              <a:rPr lang="en-US" dirty="0"/>
              <a:t>1</a:t>
            </a:r>
          </a:p>
        </p:txBody>
      </p:sp>
      <p:sp>
        <p:nvSpPr>
          <p:cNvPr id="55" name="Text Placeholder 53">
            <a:extLst>
              <a:ext uri="{FF2B5EF4-FFF2-40B4-BE49-F238E27FC236}">
                <a16:creationId xmlns:a16="http://schemas.microsoft.com/office/drawing/2014/main" id="{779B5C63-A980-8949-8A68-4BEFCDA1BD05}"/>
              </a:ext>
            </a:extLst>
          </p:cNvPr>
          <p:cNvSpPr>
            <a:spLocks noGrp="1"/>
          </p:cNvSpPr>
          <p:nvPr>
            <p:ph type="body" sz="quarter" idx="14" hasCustomPrompt="1"/>
          </p:nvPr>
        </p:nvSpPr>
        <p:spPr>
          <a:xfrm>
            <a:off x="5840114" y="1817714"/>
            <a:ext cx="517411" cy="293117"/>
          </a:xfrm>
          <a:prstGeom prst="rect">
            <a:avLst/>
          </a:prstGeom>
        </p:spPr>
        <p:txBody>
          <a:bodyPr anchor="ctr"/>
          <a:lstStyle>
            <a:lvl1pPr marL="0" indent="0" algn="ctr">
              <a:buNone/>
              <a:defRPr sz="1600" b="1" i="0">
                <a:latin typeface="Roboto" panose="02000000000000000000" pitchFamily="2" charset="0"/>
                <a:ea typeface="Roboto" panose="02000000000000000000" pitchFamily="2" charset="0"/>
                <a:cs typeface="Roboto" panose="02000000000000000000" pitchFamily="2" charset="0"/>
              </a:defRPr>
            </a:lvl1pPr>
            <a:lvl2pPr marL="457200" indent="0" algn="ctr">
              <a:buNone/>
              <a:defRPr sz="1600" b="1" i="0">
                <a:latin typeface="Roboto" panose="02000000000000000000" pitchFamily="2" charset="0"/>
                <a:ea typeface="Roboto" panose="02000000000000000000" pitchFamily="2" charset="0"/>
                <a:cs typeface="Roboto" panose="02000000000000000000" pitchFamily="2" charset="0"/>
              </a:defRPr>
            </a:lvl2pPr>
            <a:lvl3pPr marL="914400" indent="0" algn="ctr">
              <a:buNone/>
              <a:defRPr sz="1600" b="1" i="0">
                <a:latin typeface="Roboto" panose="02000000000000000000" pitchFamily="2" charset="0"/>
                <a:ea typeface="Roboto" panose="02000000000000000000" pitchFamily="2" charset="0"/>
                <a:cs typeface="Roboto" panose="02000000000000000000" pitchFamily="2" charset="0"/>
              </a:defRPr>
            </a:lvl3pPr>
            <a:lvl4pPr marL="1371600" indent="0" algn="ctr">
              <a:buNone/>
              <a:defRPr sz="1600" b="1" i="0">
                <a:latin typeface="Roboto" panose="02000000000000000000" pitchFamily="2" charset="0"/>
                <a:ea typeface="Roboto" panose="02000000000000000000" pitchFamily="2" charset="0"/>
                <a:cs typeface="Roboto" panose="02000000000000000000" pitchFamily="2" charset="0"/>
              </a:defRPr>
            </a:lvl4pPr>
            <a:lvl5pPr marL="1828800" indent="0" algn="ctr">
              <a:buNone/>
              <a:defRPr sz="1600" b="1" i="0">
                <a:latin typeface="Roboto" panose="02000000000000000000" pitchFamily="2" charset="0"/>
                <a:ea typeface="Roboto" panose="02000000000000000000" pitchFamily="2" charset="0"/>
                <a:cs typeface="Roboto" panose="02000000000000000000" pitchFamily="2" charset="0"/>
              </a:defRPr>
            </a:lvl5pPr>
          </a:lstStyle>
          <a:p>
            <a:pPr lvl="0"/>
            <a:r>
              <a:rPr lang="en-US" dirty="0"/>
              <a:t>2</a:t>
            </a:r>
          </a:p>
        </p:txBody>
      </p:sp>
      <p:sp>
        <p:nvSpPr>
          <p:cNvPr id="56" name="Text Placeholder 53">
            <a:extLst>
              <a:ext uri="{FF2B5EF4-FFF2-40B4-BE49-F238E27FC236}">
                <a16:creationId xmlns:a16="http://schemas.microsoft.com/office/drawing/2014/main" id="{BAD16EEA-688E-7746-9494-D1BC6AF7ADB9}"/>
              </a:ext>
            </a:extLst>
          </p:cNvPr>
          <p:cNvSpPr>
            <a:spLocks noGrp="1"/>
          </p:cNvSpPr>
          <p:nvPr>
            <p:ph type="body" sz="quarter" idx="15" hasCustomPrompt="1"/>
          </p:nvPr>
        </p:nvSpPr>
        <p:spPr>
          <a:xfrm>
            <a:off x="9314834" y="1817714"/>
            <a:ext cx="517411" cy="293117"/>
          </a:xfrm>
          <a:prstGeom prst="rect">
            <a:avLst/>
          </a:prstGeom>
        </p:spPr>
        <p:txBody>
          <a:bodyPr anchor="ctr"/>
          <a:lstStyle>
            <a:lvl1pPr marL="0" indent="0" algn="ctr">
              <a:buNone/>
              <a:defRPr sz="1600" b="1" i="0">
                <a:latin typeface="Roboto" panose="02000000000000000000" pitchFamily="2" charset="0"/>
                <a:ea typeface="Roboto" panose="02000000000000000000" pitchFamily="2" charset="0"/>
                <a:cs typeface="Roboto" panose="02000000000000000000" pitchFamily="2" charset="0"/>
              </a:defRPr>
            </a:lvl1pPr>
            <a:lvl2pPr marL="457200" indent="0" algn="ctr">
              <a:buNone/>
              <a:defRPr sz="1600" b="1" i="0">
                <a:latin typeface="Roboto" panose="02000000000000000000" pitchFamily="2" charset="0"/>
                <a:ea typeface="Roboto" panose="02000000000000000000" pitchFamily="2" charset="0"/>
                <a:cs typeface="Roboto" panose="02000000000000000000" pitchFamily="2" charset="0"/>
              </a:defRPr>
            </a:lvl2pPr>
            <a:lvl3pPr marL="914400" indent="0" algn="ctr">
              <a:buNone/>
              <a:defRPr sz="1600" b="1" i="0">
                <a:latin typeface="Roboto" panose="02000000000000000000" pitchFamily="2" charset="0"/>
                <a:ea typeface="Roboto" panose="02000000000000000000" pitchFamily="2" charset="0"/>
                <a:cs typeface="Roboto" panose="02000000000000000000" pitchFamily="2" charset="0"/>
              </a:defRPr>
            </a:lvl3pPr>
            <a:lvl4pPr marL="1371600" indent="0" algn="ctr">
              <a:buNone/>
              <a:defRPr sz="1600" b="1" i="0">
                <a:latin typeface="Roboto" panose="02000000000000000000" pitchFamily="2" charset="0"/>
                <a:ea typeface="Roboto" panose="02000000000000000000" pitchFamily="2" charset="0"/>
                <a:cs typeface="Roboto" panose="02000000000000000000" pitchFamily="2" charset="0"/>
              </a:defRPr>
            </a:lvl4pPr>
            <a:lvl5pPr marL="1828800" indent="0" algn="ctr">
              <a:buNone/>
              <a:defRPr sz="1600" b="1" i="0">
                <a:latin typeface="Roboto" panose="02000000000000000000" pitchFamily="2" charset="0"/>
                <a:ea typeface="Roboto" panose="02000000000000000000" pitchFamily="2" charset="0"/>
                <a:cs typeface="Roboto" panose="02000000000000000000" pitchFamily="2" charset="0"/>
              </a:defRPr>
            </a:lvl5pPr>
          </a:lstStyle>
          <a:p>
            <a:pPr lvl="0"/>
            <a:r>
              <a:rPr lang="en-US" dirty="0"/>
              <a:t>3</a:t>
            </a:r>
          </a:p>
        </p:txBody>
      </p:sp>
      <p:sp>
        <p:nvSpPr>
          <p:cNvPr id="57" name="Text Placeholder 53">
            <a:extLst>
              <a:ext uri="{FF2B5EF4-FFF2-40B4-BE49-F238E27FC236}">
                <a16:creationId xmlns:a16="http://schemas.microsoft.com/office/drawing/2014/main" id="{30DA8E6B-86D7-6A44-B3C0-FC5F04AA3ADD}"/>
              </a:ext>
            </a:extLst>
          </p:cNvPr>
          <p:cNvSpPr>
            <a:spLocks noGrp="1"/>
          </p:cNvSpPr>
          <p:nvPr>
            <p:ph type="body" sz="quarter" idx="16" hasCustomPrompt="1"/>
          </p:nvPr>
        </p:nvSpPr>
        <p:spPr>
          <a:xfrm>
            <a:off x="2348769" y="4053838"/>
            <a:ext cx="517411" cy="293117"/>
          </a:xfrm>
          <a:prstGeom prst="rect">
            <a:avLst/>
          </a:prstGeom>
        </p:spPr>
        <p:txBody>
          <a:bodyPr anchor="ctr"/>
          <a:lstStyle>
            <a:lvl1pPr marL="0" indent="0" algn="ctr">
              <a:buNone/>
              <a:defRPr sz="1600" b="1" i="0">
                <a:latin typeface="Roboto" panose="02000000000000000000" pitchFamily="2" charset="0"/>
                <a:ea typeface="Roboto" panose="02000000000000000000" pitchFamily="2" charset="0"/>
                <a:cs typeface="Roboto" panose="02000000000000000000" pitchFamily="2" charset="0"/>
              </a:defRPr>
            </a:lvl1pPr>
            <a:lvl2pPr marL="457200" indent="0" algn="ctr">
              <a:buNone/>
              <a:defRPr sz="1600" b="1" i="0">
                <a:latin typeface="Roboto" panose="02000000000000000000" pitchFamily="2" charset="0"/>
                <a:ea typeface="Roboto" panose="02000000000000000000" pitchFamily="2" charset="0"/>
                <a:cs typeface="Roboto" panose="02000000000000000000" pitchFamily="2" charset="0"/>
              </a:defRPr>
            </a:lvl2pPr>
            <a:lvl3pPr marL="914400" indent="0" algn="ctr">
              <a:buNone/>
              <a:defRPr sz="1600" b="1" i="0">
                <a:latin typeface="Roboto" panose="02000000000000000000" pitchFamily="2" charset="0"/>
                <a:ea typeface="Roboto" panose="02000000000000000000" pitchFamily="2" charset="0"/>
                <a:cs typeface="Roboto" panose="02000000000000000000" pitchFamily="2" charset="0"/>
              </a:defRPr>
            </a:lvl3pPr>
            <a:lvl4pPr marL="1371600" indent="0" algn="ctr">
              <a:buNone/>
              <a:defRPr sz="1600" b="1" i="0">
                <a:latin typeface="Roboto" panose="02000000000000000000" pitchFamily="2" charset="0"/>
                <a:ea typeface="Roboto" panose="02000000000000000000" pitchFamily="2" charset="0"/>
                <a:cs typeface="Roboto" panose="02000000000000000000" pitchFamily="2" charset="0"/>
              </a:defRPr>
            </a:lvl4pPr>
            <a:lvl5pPr marL="1828800" indent="0" algn="ctr">
              <a:buNone/>
              <a:defRPr sz="1600" b="1" i="0">
                <a:latin typeface="Roboto" panose="02000000000000000000" pitchFamily="2" charset="0"/>
                <a:ea typeface="Roboto" panose="02000000000000000000" pitchFamily="2" charset="0"/>
                <a:cs typeface="Roboto" panose="02000000000000000000" pitchFamily="2" charset="0"/>
              </a:defRPr>
            </a:lvl5pPr>
          </a:lstStyle>
          <a:p>
            <a:pPr lvl="0"/>
            <a:r>
              <a:rPr lang="en-US" dirty="0"/>
              <a:t>4</a:t>
            </a:r>
          </a:p>
        </p:txBody>
      </p:sp>
      <p:sp>
        <p:nvSpPr>
          <p:cNvPr id="58" name="Text Placeholder 53">
            <a:extLst>
              <a:ext uri="{FF2B5EF4-FFF2-40B4-BE49-F238E27FC236}">
                <a16:creationId xmlns:a16="http://schemas.microsoft.com/office/drawing/2014/main" id="{4F59B83D-1EE1-DF41-B6E3-BDA031FDD40D}"/>
              </a:ext>
            </a:extLst>
          </p:cNvPr>
          <p:cNvSpPr>
            <a:spLocks noGrp="1"/>
          </p:cNvSpPr>
          <p:nvPr>
            <p:ph type="body" sz="quarter" idx="17" hasCustomPrompt="1"/>
          </p:nvPr>
        </p:nvSpPr>
        <p:spPr>
          <a:xfrm>
            <a:off x="5840114" y="4053838"/>
            <a:ext cx="517411" cy="293117"/>
          </a:xfrm>
          <a:prstGeom prst="rect">
            <a:avLst/>
          </a:prstGeom>
        </p:spPr>
        <p:txBody>
          <a:bodyPr anchor="ctr"/>
          <a:lstStyle>
            <a:lvl1pPr marL="0" indent="0" algn="ctr">
              <a:buNone/>
              <a:defRPr sz="1600" b="1" i="0">
                <a:latin typeface="Roboto" panose="02000000000000000000" pitchFamily="2" charset="0"/>
                <a:ea typeface="Roboto" panose="02000000000000000000" pitchFamily="2" charset="0"/>
                <a:cs typeface="Roboto" panose="02000000000000000000" pitchFamily="2" charset="0"/>
              </a:defRPr>
            </a:lvl1pPr>
            <a:lvl2pPr marL="457200" indent="0" algn="ctr">
              <a:buNone/>
              <a:defRPr sz="1600" b="1" i="0">
                <a:latin typeface="Roboto" panose="02000000000000000000" pitchFamily="2" charset="0"/>
                <a:ea typeface="Roboto" panose="02000000000000000000" pitchFamily="2" charset="0"/>
                <a:cs typeface="Roboto" panose="02000000000000000000" pitchFamily="2" charset="0"/>
              </a:defRPr>
            </a:lvl2pPr>
            <a:lvl3pPr marL="914400" indent="0" algn="ctr">
              <a:buNone/>
              <a:defRPr sz="1600" b="1" i="0">
                <a:latin typeface="Roboto" panose="02000000000000000000" pitchFamily="2" charset="0"/>
                <a:ea typeface="Roboto" panose="02000000000000000000" pitchFamily="2" charset="0"/>
                <a:cs typeface="Roboto" panose="02000000000000000000" pitchFamily="2" charset="0"/>
              </a:defRPr>
            </a:lvl3pPr>
            <a:lvl4pPr marL="1371600" indent="0" algn="ctr">
              <a:buNone/>
              <a:defRPr sz="1600" b="1" i="0">
                <a:latin typeface="Roboto" panose="02000000000000000000" pitchFamily="2" charset="0"/>
                <a:ea typeface="Roboto" panose="02000000000000000000" pitchFamily="2" charset="0"/>
                <a:cs typeface="Roboto" panose="02000000000000000000" pitchFamily="2" charset="0"/>
              </a:defRPr>
            </a:lvl4pPr>
            <a:lvl5pPr marL="1828800" indent="0" algn="ctr">
              <a:buNone/>
              <a:defRPr sz="1600" b="1" i="0">
                <a:latin typeface="Roboto" panose="02000000000000000000" pitchFamily="2" charset="0"/>
                <a:ea typeface="Roboto" panose="02000000000000000000" pitchFamily="2" charset="0"/>
                <a:cs typeface="Roboto" panose="02000000000000000000" pitchFamily="2" charset="0"/>
              </a:defRPr>
            </a:lvl5pPr>
          </a:lstStyle>
          <a:p>
            <a:pPr lvl="0"/>
            <a:r>
              <a:rPr lang="en-US" dirty="0"/>
              <a:t>5</a:t>
            </a:r>
          </a:p>
        </p:txBody>
      </p:sp>
      <p:sp>
        <p:nvSpPr>
          <p:cNvPr id="59" name="Text Placeholder 53">
            <a:extLst>
              <a:ext uri="{FF2B5EF4-FFF2-40B4-BE49-F238E27FC236}">
                <a16:creationId xmlns:a16="http://schemas.microsoft.com/office/drawing/2014/main" id="{B073BF63-690B-5F4F-9B97-98E4699EA7D8}"/>
              </a:ext>
            </a:extLst>
          </p:cNvPr>
          <p:cNvSpPr>
            <a:spLocks noGrp="1"/>
          </p:cNvSpPr>
          <p:nvPr>
            <p:ph type="body" sz="quarter" idx="18" hasCustomPrompt="1"/>
          </p:nvPr>
        </p:nvSpPr>
        <p:spPr>
          <a:xfrm>
            <a:off x="9314834" y="4053838"/>
            <a:ext cx="517411" cy="293117"/>
          </a:xfrm>
          <a:prstGeom prst="rect">
            <a:avLst/>
          </a:prstGeom>
        </p:spPr>
        <p:txBody>
          <a:bodyPr anchor="ctr"/>
          <a:lstStyle>
            <a:lvl1pPr marL="0" indent="0" algn="ctr">
              <a:buNone/>
              <a:defRPr sz="1600" b="1" i="0">
                <a:latin typeface="Roboto" panose="02000000000000000000" pitchFamily="2" charset="0"/>
                <a:ea typeface="Roboto" panose="02000000000000000000" pitchFamily="2" charset="0"/>
                <a:cs typeface="Roboto" panose="02000000000000000000" pitchFamily="2" charset="0"/>
              </a:defRPr>
            </a:lvl1pPr>
            <a:lvl2pPr marL="457200" indent="0" algn="ctr">
              <a:buNone/>
              <a:defRPr sz="1600" b="1" i="0">
                <a:latin typeface="Roboto" panose="02000000000000000000" pitchFamily="2" charset="0"/>
                <a:ea typeface="Roboto" panose="02000000000000000000" pitchFamily="2" charset="0"/>
                <a:cs typeface="Roboto" panose="02000000000000000000" pitchFamily="2" charset="0"/>
              </a:defRPr>
            </a:lvl2pPr>
            <a:lvl3pPr marL="914400" indent="0" algn="ctr">
              <a:buNone/>
              <a:defRPr sz="1600" b="1" i="0">
                <a:latin typeface="Roboto" panose="02000000000000000000" pitchFamily="2" charset="0"/>
                <a:ea typeface="Roboto" panose="02000000000000000000" pitchFamily="2" charset="0"/>
                <a:cs typeface="Roboto" panose="02000000000000000000" pitchFamily="2" charset="0"/>
              </a:defRPr>
            </a:lvl3pPr>
            <a:lvl4pPr marL="1371600" indent="0" algn="ctr">
              <a:buNone/>
              <a:defRPr sz="1600" b="1" i="0">
                <a:latin typeface="Roboto" panose="02000000000000000000" pitchFamily="2" charset="0"/>
                <a:ea typeface="Roboto" panose="02000000000000000000" pitchFamily="2" charset="0"/>
                <a:cs typeface="Roboto" panose="02000000000000000000" pitchFamily="2" charset="0"/>
              </a:defRPr>
            </a:lvl4pPr>
            <a:lvl5pPr marL="1828800" indent="0" algn="ctr">
              <a:buNone/>
              <a:defRPr sz="1600" b="1" i="0">
                <a:latin typeface="Roboto" panose="02000000000000000000" pitchFamily="2" charset="0"/>
                <a:ea typeface="Roboto" panose="02000000000000000000" pitchFamily="2" charset="0"/>
                <a:cs typeface="Roboto" panose="02000000000000000000" pitchFamily="2" charset="0"/>
              </a:defRPr>
            </a:lvl5pPr>
          </a:lstStyle>
          <a:p>
            <a:pPr lvl="0"/>
            <a:r>
              <a:rPr lang="en-US" dirty="0"/>
              <a:t>6</a:t>
            </a:r>
          </a:p>
        </p:txBody>
      </p:sp>
      <p:sp>
        <p:nvSpPr>
          <p:cNvPr id="50" name="Text Placeholder 49">
            <a:extLst>
              <a:ext uri="{FF2B5EF4-FFF2-40B4-BE49-F238E27FC236}">
                <a16:creationId xmlns:a16="http://schemas.microsoft.com/office/drawing/2014/main" id="{EF60200D-EAFC-AD4F-9D8A-B511B8CEFC57}"/>
              </a:ext>
            </a:extLst>
          </p:cNvPr>
          <p:cNvSpPr>
            <a:spLocks noGrp="1"/>
          </p:cNvSpPr>
          <p:nvPr>
            <p:ph type="body" sz="quarter" idx="11" hasCustomPrompt="1"/>
          </p:nvPr>
        </p:nvSpPr>
        <p:spPr>
          <a:xfrm>
            <a:off x="1660114" y="2278208"/>
            <a:ext cx="1911350" cy="266930"/>
          </a:xfrm>
          <a:prstGeom prst="rect">
            <a:avLst/>
          </a:prstGeom>
        </p:spPr>
        <p:txBody>
          <a:bodyPr/>
          <a:lstStyle>
            <a:lvl1pPr marL="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1pPr>
            <a:lvl2pPr marL="4572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2pPr>
            <a:lvl3pPr marL="9144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3pPr>
            <a:lvl4pPr marL="13716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4pPr>
            <a:lvl5pPr marL="18288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5pPr>
          </a:lstStyle>
          <a:p>
            <a:pPr lvl="0"/>
            <a:r>
              <a:rPr lang="en-US" dirty="0"/>
              <a:t>Short Headline</a:t>
            </a:r>
          </a:p>
        </p:txBody>
      </p:sp>
      <p:sp>
        <p:nvSpPr>
          <p:cNvPr id="52" name="Text Placeholder 51">
            <a:extLst>
              <a:ext uri="{FF2B5EF4-FFF2-40B4-BE49-F238E27FC236}">
                <a16:creationId xmlns:a16="http://schemas.microsoft.com/office/drawing/2014/main" id="{57D8CED9-B9A3-3F4C-83ED-1B9A948C7F58}"/>
              </a:ext>
            </a:extLst>
          </p:cNvPr>
          <p:cNvSpPr>
            <a:spLocks noGrp="1"/>
          </p:cNvSpPr>
          <p:nvPr>
            <p:ph type="body" sz="quarter" idx="12" hasCustomPrompt="1"/>
          </p:nvPr>
        </p:nvSpPr>
        <p:spPr>
          <a:xfrm>
            <a:off x="1466237" y="2515517"/>
            <a:ext cx="2299103" cy="857076"/>
          </a:xfrm>
          <a:prstGeom prst="rect">
            <a:avLst/>
          </a:prstGeom>
        </p:spPr>
        <p:txBody>
          <a:bodyPr/>
          <a:lstStyle>
            <a:lvl1pPr marL="0" indent="0" algn="ctr">
              <a:lnSpc>
                <a:spcPct val="100000"/>
              </a:lnSpc>
              <a:buNone/>
              <a:defRPr sz="1200">
                <a:solidFill>
                  <a:schemeClr val="bg1"/>
                </a:solidFill>
              </a:defRPr>
            </a:lvl1pPr>
            <a:lvl2pPr marL="457200" indent="0" algn="ctr">
              <a:buNone/>
              <a:defRPr sz="1200">
                <a:solidFill>
                  <a:schemeClr val="bg1"/>
                </a:solidFill>
              </a:defRPr>
            </a:lvl2pPr>
            <a:lvl3pPr marL="914400" indent="0" algn="ctr">
              <a:buNone/>
              <a:defRPr sz="1200">
                <a:solidFill>
                  <a:schemeClr val="bg1"/>
                </a:solidFill>
              </a:defRPr>
            </a:lvl3pPr>
            <a:lvl4pPr marL="1371600" indent="0" algn="ctr">
              <a:buNone/>
              <a:defRPr sz="1200">
                <a:solidFill>
                  <a:schemeClr val="bg1"/>
                </a:solidFill>
              </a:defRPr>
            </a:lvl4pPr>
            <a:lvl5pPr marL="1828800" indent="0" algn="ctr">
              <a:buNone/>
              <a:defRPr sz="1200">
                <a:solidFill>
                  <a:schemeClr val="bg1"/>
                </a:solidFill>
              </a:defRPr>
            </a:lvl5pPr>
          </a:lstStyle>
          <a:p>
            <a:pPr lvl="0"/>
            <a:r>
              <a:rPr lang="en-US" dirty="0"/>
              <a:t>Here’s information about the slide. Just a quick summary of what’s to come.</a:t>
            </a:r>
          </a:p>
        </p:txBody>
      </p:sp>
      <p:sp>
        <p:nvSpPr>
          <p:cNvPr id="48" name="Text Placeholder 47">
            <a:extLst>
              <a:ext uri="{FF2B5EF4-FFF2-40B4-BE49-F238E27FC236}">
                <a16:creationId xmlns:a16="http://schemas.microsoft.com/office/drawing/2014/main" id="{151E6B78-9AF9-6D42-86F7-FB4722DEF20C}"/>
              </a:ext>
            </a:extLst>
          </p:cNvPr>
          <p:cNvSpPr>
            <a:spLocks noGrp="1"/>
          </p:cNvSpPr>
          <p:nvPr>
            <p:ph type="body" sz="quarter" idx="10" hasCustomPrompt="1"/>
          </p:nvPr>
        </p:nvSpPr>
        <p:spPr>
          <a:xfrm>
            <a:off x="517496" y="453943"/>
            <a:ext cx="7846755" cy="594355"/>
          </a:xfrm>
          <a:prstGeom prst="rect">
            <a:avLst/>
          </a:prstGeom>
        </p:spPr>
        <p:txBody>
          <a:bodyPr/>
          <a:lstStyle>
            <a:lvl1pPr marL="0" indent="0">
              <a:buNone/>
              <a:defRPr sz="3600" b="1" i="0">
                <a:solidFill>
                  <a:schemeClr val="bg1"/>
                </a:solidFill>
                <a:latin typeface="Roboto" panose="02000000000000000000" pitchFamily="2" charset="0"/>
                <a:ea typeface="Roboto" panose="02000000000000000000" pitchFamily="2" charset="0"/>
                <a:cs typeface="Roboto" panose="02000000000000000000" pitchFamily="2" charset="0"/>
              </a:defRPr>
            </a:lvl1pPr>
            <a:lvl2pPr marL="457200" indent="0">
              <a:buNone/>
              <a:defRPr sz="3600" b="1" i="0">
                <a:solidFill>
                  <a:schemeClr val="bg1"/>
                </a:solidFill>
                <a:latin typeface="Roboto" panose="02000000000000000000" pitchFamily="2" charset="0"/>
                <a:ea typeface="Roboto" panose="02000000000000000000" pitchFamily="2" charset="0"/>
                <a:cs typeface="Roboto" panose="02000000000000000000" pitchFamily="2" charset="0"/>
              </a:defRPr>
            </a:lvl2pPr>
            <a:lvl3pPr marL="914400" indent="0">
              <a:buNone/>
              <a:defRPr sz="3600" b="1" i="0">
                <a:solidFill>
                  <a:schemeClr val="bg1"/>
                </a:solidFill>
                <a:latin typeface="Roboto" panose="02000000000000000000" pitchFamily="2" charset="0"/>
                <a:ea typeface="Roboto" panose="02000000000000000000" pitchFamily="2" charset="0"/>
                <a:cs typeface="Roboto" panose="02000000000000000000" pitchFamily="2" charset="0"/>
              </a:defRPr>
            </a:lvl3pPr>
            <a:lvl4pPr marL="1371600" indent="0">
              <a:buNone/>
              <a:defRPr sz="3600" b="1" i="0">
                <a:solidFill>
                  <a:schemeClr val="bg1"/>
                </a:solidFill>
                <a:latin typeface="Roboto" panose="02000000000000000000" pitchFamily="2" charset="0"/>
                <a:ea typeface="Roboto" panose="02000000000000000000" pitchFamily="2" charset="0"/>
                <a:cs typeface="Roboto" panose="02000000000000000000" pitchFamily="2" charset="0"/>
              </a:defRPr>
            </a:lvl4pPr>
            <a:lvl5pPr marL="1828800" indent="0">
              <a:buNone/>
              <a:defRPr sz="3600" b="1" i="0">
                <a:solidFill>
                  <a:schemeClr val="bg1"/>
                </a:solidFill>
                <a:latin typeface="Roboto" panose="02000000000000000000" pitchFamily="2" charset="0"/>
                <a:ea typeface="Roboto" panose="02000000000000000000" pitchFamily="2" charset="0"/>
                <a:cs typeface="Roboto" panose="02000000000000000000" pitchFamily="2" charset="0"/>
              </a:defRPr>
            </a:lvl5pPr>
          </a:lstStyle>
          <a:p>
            <a:pPr lvl="0"/>
            <a:r>
              <a:rPr lang="en-US" dirty="0"/>
              <a:t>Table of Contents</a:t>
            </a:r>
          </a:p>
        </p:txBody>
      </p:sp>
      <p:sp>
        <p:nvSpPr>
          <p:cNvPr id="8" name="Slide Number Placeholder 5">
            <a:extLst>
              <a:ext uri="{FF2B5EF4-FFF2-40B4-BE49-F238E27FC236}">
                <a16:creationId xmlns:a16="http://schemas.microsoft.com/office/drawing/2014/main" id="{5E402808-8216-8141-8DFE-842C375C9BB7}"/>
              </a:ext>
            </a:extLst>
          </p:cNvPr>
          <p:cNvSpPr>
            <a:spLocks noGrp="1"/>
          </p:cNvSpPr>
          <p:nvPr>
            <p:ph type="sldNum" sz="quarter" idx="4294967295"/>
          </p:nvPr>
        </p:nvSpPr>
        <p:spPr>
          <a:xfrm>
            <a:off x="10279737" y="6400039"/>
            <a:ext cx="722630" cy="27682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DBD5050C-AA03-7C4B-BAB2-B82E960585A0}" type="slidenum">
              <a:rPr lang="en-US" smtClean="0">
                <a:solidFill>
                  <a:schemeClr val="bg1"/>
                </a:solidFill>
              </a:rPr>
              <a:pPr/>
              <a:t>‹#›</a:t>
            </a:fld>
            <a:endParaRPr lang="en-US" dirty="0">
              <a:solidFill>
                <a:schemeClr val="bg1"/>
              </a:solidFill>
            </a:endParaRPr>
          </a:p>
        </p:txBody>
      </p:sp>
      <p:pic>
        <p:nvPicPr>
          <p:cNvPr id="9" name="Picture 8">
            <a:extLst>
              <a:ext uri="{FF2B5EF4-FFF2-40B4-BE49-F238E27FC236}">
                <a16:creationId xmlns:a16="http://schemas.microsoft.com/office/drawing/2014/main" id="{68B8A345-C296-6E49-AC74-926B7BE288F5}"/>
              </a:ext>
            </a:extLst>
          </p:cNvPr>
          <p:cNvPicPr>
            <a:picLocks noChangeAspect="1"/>
          </p:cNvPicPr>
          <p:nvPr userDrawn="1"/>
        </p:nvPicPr>
        <p:blipFill>
          <a:blip r:embed="rId2"/>
          <a:stretch>
            <a:fillRect/>
          </a:stretch>
        </p:blipFill>
        <p:spPr>
          <a:xfrm rot="4685865">
            <a:off x="-886301" y="5087212"/>
            <a:ext cx="4013851" cy="3881162"/>
          </a:xfrm>
          <a:prstGeom prst="rect">
            <a:avLst/>
          </a:prstGeom>
        </p:spPr>
      </p:pic>
      <p:pic>
        <p:nvPicPr>
          <p:cNvPr id="10" name="Picture 9">
            <a:extLst>
              <a:ext uri="{FF2B5EF4-FFF2-40B4-BE49-F238E27FC236}">
                <a16:creationId xmlns:a16="http://schemas.microsoft.com/office/drawing/2014/main" id="{26914563-D4B3-2540-9CA8-A48A7058B8F9}"/>
              </a:ext>
            </a:extLst>
          </p:cNvPr>
          <p:cNvPicPr>
            <a:picLocks noChangeAspect="1"/>
          </p:cNvPicPr>
          <p:nvPr userDrawn="1"/>
        </p:nvPicPr>
        <p:blipFill>
          <a:blip r:embed="rId3"/>
          <a:stretch>
            <a:fillRect/>
          </a:stretch>
        </p:blipFill>
        <p:spPr>
          <a:xfrm rot="2409475">
            <a:off x="9576073" y="-1366639"/>
            <a:ext cx="3108011" cy="3170172"/>
          </a:xfrm>
          <a:prstGeom prst="rect">
            <a:avLst/>
          </a:prstGeom>
        </p:spPr>
      </p:pic>
      <p:sp>
        <p:nvSpPr>
          <p:cNvPr id="60" name="Text Placeholder 49">
            <a:extLst>
              <a:ext uri="{FF2B5EF4-FFF2-40B4-BE49-F238E27FC236}">
                <a16:creationId xmlns:a16="http://schemas.microsoft.com/office/drawing/2014/main" id="{6823FF59-77D3-0F47-8A9C-E01748FE8C88}"/>
              </a:ext>
            </a:extLst>
          </p:cNvPr>
          <p:cNvSpPr>
            <a:spLocks noGrp="1"/>
          </p:cNvSpPr>
          <p:nvPr>
            <p:ph type="body" sz="quarter" idx="19" hasCustomPrompt="1"/>
          </p:nvPr>
        </p:nvSpPr>
        <p:spPr>
          <a:xfrm>
            <a:off x="5151461" y="2278208"/>
            <a:ext cx="1911350" cy="266930"/>
          </a:xfrm>
          <a:prstGeom prst="rect">
            <a:avLst/>
          </a:prstGeom>
        </p:spPr>
        <p:txBody>
          <a:bodyPr/>
          <a:lstStyle>
            <a:lvl1pPr marL="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1pPr>
            <a:lvl2pPr marL="4572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2pPr>
            <a:lvl3pPr marL="9144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3pPr>
            <a:lvl4pPr marL="13716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4pPr>
            <a:lvl5pPr marL="18288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5pPr>
          </a:lstStyle>
          <a:p>
            <a:pPr lvl="0"/>
            <a:r>
              <a:rPr lang="en-US" dirty="0"/>
              <a:t>Short Headline</a:t>
            </a:r>
          </a:p>
        </p:txBody>
      </p:sp>
      <p:sp>
        <p:nvSpPr>
          <p:cNvPr id="61" name="Text Placeholder 51">
            <a:extLst>
              <a:ext uri="{FF2B5EF4-FFF2-40B4-BE49-F238E27FC236}">
                <a16:creationId xmlns:a16="http://schemas.microsoft.com/office/drawing/2014/main" id="{6730F1EE-15AD-5246-BCB1-87BB3BCED500}"/>
              </a:ext>
            </a:extLst>
          </p:cNvPr>
          <p:cNvSpPr>
            <a:spLocks noGrp="1"/>
          </p:cNvSpPr>
          <p:nvPr>
            <p:ph type="body" sz="quarter" idx="20" hasCustomPrompt="1"/>
          </p:nvPr>
        </p:nvSpPr>
        <p:spPr>
          <a:xfrm>
            <a:off x="4957584" y="2515517"/>
            <a:ext cx="2299103" cy="857076"/>
          </a:xfrm>
          <a:prstGeom prst="rect">
            <a:avLst/>
          </a:prstGeom>
        </p:spPr>
        <p:txBody>
          <a:bodyPr/>
          <a:lstStyle>
            <a:lvl1pPr marL="0" indent="0" algn="ctr">
              <a:lnSpc>
                <a:spcPct val="100000"/>
              </a:lnSpc>
              <a:buNone/>
              <a:defRPr sz="1200">
                <a:solidFill>
                  <a:schemeClr val="bg1"/>
                </a:solidFill>
              </a:defRPr>
            </a:lvl1pPr>
            <a:lvl2pPr marL="457200" indent="0" algn="ctr">
              <a:buNone/>
              <a:defRPr sz="1200">
                <a:solidFill>
                  <a:schemeClr val="bg1"/>
                </a:solidFill>
              </a:defRPr>
            </a:lvl2pPr>
            <a:lvl3pPr marL="914400" indent="0" algn="ctr">
              <a:buNone/>
              <a:defRPr sz="1200">
                <a:solidFill>
                  <a:schemeClr val="bg1"/>
                </a:solidFill>
              </a:defRPr>
            </a:lvl3pPr>
            <a:lvl4pPr marL="1371600" indent="0" algn="ctr">
              <a:buNone/>
              <a:defRPr sz="1200">
                <a:solidFill>
                  <a:schemeClr val="bg1"/>
                </a:solidFill>
              </a:defRPr>
            </a:lvl4pPr>
            <a:lvl5pPr marL="1828800" indent="0" algn="ctr">
              <a:buNone/>
              <a:defRPr sz="1200">
                <a:solidFill>
                  <a:schemeClr val="bg1"/>
                </a:solidFill>
              </a:defRPr>
            </a:lvl5pPr>
          </a:lstStyle>
          <a:p>
            <a:pPr lvl="0"/>
            <a:r>
              <a:rPr lang="en-US" dirty="0"/>
              <a:t>Here’s information about the slide. Just a quick summary of what’s to come.</a:t>
            </a:r>
          </a:p>
        </p:txBody>
      </p:sp>
      <p:sp>
        <p:nvSpPr>
          <p:cNvPr id="62" name="Text Placeholder 49">
            <a:extLst>
              <a:ext uri="{FF2B5EF4-FFF2-40B4-BE49-F238E27FC236}">
                <a16:creationId xmlns:a16="http://schemas.microsoft.com/office/drawing/2014/main" id="{174ED289-A254-CB43-844B-5842816287C3}"/>
              </a:ext>
            </a:extLst>
          </p:cNvPr>
          <p:cNvSpPr>
            <a:spLocks noGrp="1"/>
          </p:cNvSpPr>
          <p:nvPr>
            <p:ph type="body" sz="quarter" idx="21" hasCustomPrompt="1"/>
          </p:nvPr>
        </p:nvSpPr>
        <p:spPr>
          <a:xfrm>
            <a:off x="8626183" y="2278208"/>
            <a:ext cx="1911350" cy="266930"/>
          </a:xfrm>
          <a:prstGeom prst="rect">
            <a:avLst/>
          </a:prstGeom>
        </p:spPr>
        <p:txBody>
          <a:bodyPr/>
          <a:lstStyle>
            <a:lvl1pPr marL="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1pPr>
            <a:lvl2pPr marL="4572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2pPr>
            <a:lvl3pPr marL="9144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3pPr>
            <a:lvl4pPr marL="13716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4pPr>
            <a:lvl5pPr marL="18288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5pPr>
          </a:lstStyle>
          <a:p>
            <a:pPr lvl="0"/>
            <a:r>
              <a:rPr lang="en-US" dirty="0"/>
              <a:t>Short Headline</a:t>
            </a:r>
          </a:p>
        </p:txBody>
      </p:sp>
      <p:sp>
        <p:nvSpPr>
          <p:cNvPr id="63" name="Text Placeholder 51">
            <a:extLst>
              <a:ext uri="{FF2B5EF4-FFF2-40B4-BE49-F238E27FC236}">
                <a16:creationId xmlns:a16="http://schemas.microsoft.com/office/drawing/2014/main" id="{53C1FA00-43F6-EF4B-A71D-9DE19FAD2160}"/>
              </a:ext>
            </a:extLst>
          </p:cNvPr>
          <p:cNvSpPr>
            <a:spLocks noGrp="1"/>
          </p:cNvSpPr>
          <p:nvPr>
            <p:ph type="body" sz="quarter" idx="22" hasCustomPrompt="1"/>
          </p:nvPr>
        </p:nvSpPr>
        <p:spPr>
          <a:xfrm>
            <a:off x="8432306" y="2515517"/>
            <a:ext cx="2299103" cy="857076"/>
          </a:xfrm>
          <a:prstGeom prst="rect">
            <a:avLst/>
          </a:prstGeom>
        </p:spPr>
        <p:txBody>
          <a:bodyPr/>
          <a:lstStyle>
            <a:lvl1pPr marL="0" indent="0" algn="ctr">
              <a:lnSpc>
                <a:spcPct val="100000"/>
              </a:lnSpc>
              <a:buNone/>
              <a:defRPr sz="1200">
                <a:solidFill>
                  <a:schemeClr val="bg1"/>
                </a:solidFill>
              </a:defRPr>
            </a:lvl1pPr>
            <a:lvl2pPr marL="457200" indent="0" algn="ctr">
              <a:buNone/>
              <a:defRPr sz="1200">
                <a:solidFill>
                  <a:schemeClr val="bg1"/>
                </a:solidFill>
              </a:defRPr>
            </a:lvl2pPr>
            <a:lvl3pPr marL="914400" indent="0" algn="ctr">
              <a:buNone/>
              <a:defRPr sz="1200">
                <a:solidFill>
                  <a:schemeClr val="bg1"/>
                </a:solidFill>
              </a:defRPr>
            </a:lvl3pPr>
            <a:lvl4pPr marL="1371600" indent="0" algn="ctr">
              <a:buNone/>
              <a:defRPr sz="1200">
                <a:solidFill>
                  <a:schemeClr val="bg1"/>
                </a:solidFill>
              </a:defRPr>
            </a:lvl4pPr>
            <a:lvl5pPr marL="1828800" indent="0" algn="ctr">
              <a:buNone/>
              <a:defRPr sz="1200">
                <a:solidFill>
                  <a:schemeClr val="bg1"/>
                </a:solidFill>
              </a:defRPr>
            </a:lvl5pPr>
          </a:lstStyle>
          <a:p>
            <a:pPr lvl="0"/>
            <a:r>
              <a:rPr lang="en-US" dirty="0"/>
              <a:t>Here’s information about the slide. Just a quick summary of what’s to come.</a:t>
            </a:r>
          </a:p>
        </p:txBody>
      </p:sp>
      <p:sp>
        <p:nvSpPr>
          <p:cNvPr id="64" name="Text Placeholder 49">
            <a:extLst>
              <a:ext uri="{FF2B5EF4-FFF2-40B4-BE49-F238E27FC236}">
                <a16:creationId xmlns:a16="http://schemas.microsoft.com/office/drawing/2014/main" id="{7FAF5EB6-A019-F147-9939-8A7F15E02A5F}"/>
              </a:ext>
            </a:extLst>
          </p:cNvPr>
          <p:cNvSpPr>
            <a:spLocks noGrp="1"/>
          </p:cNvSpPr>
          <p:nvPr>
            <p:ph type="body" sz="quarter" idx="23" hasCustomPrompt="1"/>
          </p:nvPr>
        </p:nvSpPr>
        <p:spPr>
          <a:xfrm>
            <a:off x="1660114" y="4530958"/>
            <a:ext cx="1911350" cy="266930"/>
          </a:xfrm>
          <a:prstGeom prst="rect">
            <a:avLst/>
          </a:prstGeom>
        </p:spPr>
        <p:txBody>
          <a:bodyPr/>
          <a:lstStyle>
            <a:lvl1pPr marL="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1pPr>
            <a:lvl2pPr marL="4572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2pPr>
            <a:lvl3pPr marL="9144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3pPr>
            <a:lvl4pPr marL="13716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4pPr>
            <a:lvl5pPr marL="18288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5pPr>
          </a:lstStyle>
          <a:p>
            <a:pPr lvl="0"/>
            <a:r>
              <a:rPr lang="en-US" dirty="0"/>
              <a:t>Short Headline</a:t>
            </a:r>
          </a:p>
        </p:txBody>
      </p:sp>
      <p:sp>
        <p:nvSpPr>
          <p:cNvPr id="65" name="Text Placeholder 51">
            <a:extLst>
              <a:ext uri="{FF2B5EF4-FFF2-40B4-BE49-F238E27FC236}">
                <a16:creationId xmlns:a16="http://schemas.microsoft.com/office/drawing/2014/main" id="{45269A0E-1D8F-8342-951F-8FE88B198D7A}"/>
              </a:ext>
            </a:extLst>
          </p:cNvPr>
          <p:cNvSpPr>
            <a:spLocks noGrp="1"/>
          </p:cNvSpPr>
          <p:nvPr>
            <p:ph type="body" sz="quarter" idx="24" hasCustomPrompt="1"/>
          </p:nvPr>
        </p:nvSpPr>
        <p:spPr>
          <a:xfrm>
            <a:off x="1466237" y="4768267"/>
            <a:ext cx="2299103" cy="857076"/>
          </a:xfrm>
          <a:prstGeom prst="rect">
            <a:avLst/>
          </a:prstGeom>
        </p:spPr>
        <p:txBody>
          <a:bodyPr/>
          <a:lstStyle>
            <a:lvl1pPr marL="0" indent="0" algn="ctr">
              <a:lnSpc>
                <a:spcPct val="100000"/>
              </a:lnSpc>
              <a:buNone/>
              <a:defRPr sz="1200">
                <a:solidFill>
                  <a:schemeClr val="bg1"/>
                </a:solidFill>
              </a:defRPr>
            </a:lvl1pPr>
            <a:lvl2pPr marL="457200" indent="0" algn="ctr">
              <a:buNone/>
              <a:defRPr sz="1200">
                <a:solidFill>
                  <a:schemeClr val="bg1"/>
                </a:solidFill>
              </a:defRPr>
            </a:lvl2pPr>
            <a:lvl3pPr marL="914400" indent="0" algn="ctr">
              <a:buNone/>
              <a:defRPr sz="1200">
                <a:solidFill>
                  <a:schemeClr val="bg1"/>
                </a:solidFill>
              </a:defRPr>
            </a:lvl3pPr>
            <a:lvl4pPr marL="1371600" indent="0" algn="ctr">
              <a:buNone/>
              <a:defRPr sz="1200">
                <a:solidFill>
                  <a:schemeClr val="bg1"/>
                </a:solidFill>
              </a:defRPr>
            </a:lvl4pPr>
            <a:lvl5pPr marL="1828800" indent="0" algn="ctr">
              <a:buNone/>
              <a:defRPr sz="1200">
                <a:solidFill>
                  <a:schemeClr val="bg1"/>
                </a:solidFill>
              </a:defRPr>
            </a:lvl5pPr>
          </a:lstStyle>
          <a:p>
            <a:pPr lvl="0"/>
            <a:r>
              <a:rPr lang="en-US" dirty="0"/>
              <a:t>Here’s information about the slide. Just a quick summary of what’s to come.</a:t>
            </a:r>
          </a:p>
        </p:txBody>
      </p:sp>
      <p:sp>
        <p:nvSpPr>
          <p:cNvPr id="66" name="Text Placeholder 49">
            <a:extLst>
              <a:ext uri="{FF2B5EF4-FFF2-40B4-BE49-F238E27FC236}">
                <a16:creationId xmlns:a16="http://schemas.microsoft.com/office/drawing/2014/main" id="{80BC6162-6BB3-034D-9E2D-E4A014B8745F}"/>
              </a:ext>
            </a:extLst>
          </p:cNvPr>
          <p:cNvSpPr>
            <a:spLocks noGrp="1"/>
          </p:cNvSpPr>
          <p:nvPr>
            <p:ph type="body" sz="quarter" idx="25" hasCustomPrompt="1"/>
          </p:nvPr>
        </p:nvSpPr>
        <p:spPr>
          <a:xfrm>
            <a:off x="5151461" y="4530958"/>
            <a:ext cx="1911350" cy="266930"/>
          </a:xfrm>
          <a:prstGeom prst="rect">
            <a:avLst/>
          </a:prstGeom>
        </p:spPr>
        <p:txBody>
          <a:bodyPr/>
          <a:lstStyle>
            <a:lvl1pPr marL="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1pPr>
            <a:lvl2pPr marL="4572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2pPr>
            <a:lvl3pPr marL="9144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3pPr>
            <a:lvl4pPr marL="13716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4pPr>
            <a:lvl5pPr marL="18288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5pPr>
          </a:lstStyle>
          <a:p>
            <a:pPr lvl="0"/>
            <a:r>
              <a:rPr lang="en-US" dirty="0"/>
              <a:t>Short Headline</a:t>
            </a:r>
          </a:p>
        </p:txBody>
      </p:sp>
      <p:sp>
        <p:nvSpPr>
          <p:cNvPr id="67" name="Text Placeholder 51">
            <a:extLst>
              <a:ext uri="{FF2B5EF4-FFF2-40B4-BE49-F238E27FC236}">
                <a16:creationId xmlns:a16="http://schemas.microsoft.com/office/drawing/2014/main" id="{2FE61C18-FF46-634E-880E-D61EAC87F114}"/>
              </a:ext>
            </a:extLst>
          </p:cNvPr>
          <p:cNvSpPr>
            <a:spLocks noGrp="1"/>
          </p:cNvSpPr>
          <p:nvPr>
            <p:ph type="body" sz="quarter" idx="26" hasCustomPrompt="1"/>
          </p:nvPr>
        </p:nvSpPr>
        <p:spPr>
          <a:xfrm>
            <a:off x="4957584" y="4768267"/>
            <a:ext cx="2299103" cy="857076"/>
          </a:xfrm>
          <a:prstGeom prst="rect">
            <a:avLst/>
          </a:prstGeom>
        </p:spPr>
        <p:txBody>
          <a:bodyPr/>
          <a:lstStyle>
            <a:lvl1pPr marL="0" indent="0" algn="ctr">
              <a:lnSpc>
                <a:spcPct val="100000"/>
              </a:lnSpc>
              <a:buNone/>
              <a:defRPr sz="1200">
                <a:solidFill>
                  <a:schemeClr val="bg1"/>
                </a:solidFill>
              </a:defRPr>
            </a:lvl1pPr>
            <a:lvl2pPr marL="457200" indent="0" algn="ctr">
              <a:buNone/>
              <a:defRPr sz="1200">
                <a:solidFill>
                  <a:schemeClr val="bg1"/>
                </a:solidFill>
              </a:defRPr>
            </a:lvl2pPr>
            <a:lvl3pPr marL="914400" indent="0" algn="ctr">
              <a:buNone/>
              <a:defRPr sz="1200">
                <a:solidFill>
                  <a:schemeClr val="bg1"/>
                </a:solidFill>
              </a:defRPr>
            </a:lvl3pPr>
            <a:lvl4pPr marL="1371600" indent="0" algn="ctr">
              <a:buNone/>
              <a:defRPr sz="1200">
                <a:solidFill>
                  <a:schemeClr val="bg1"/>
                </a:solidFill>
              </a:defRPr>
            </a:lvl4pPr>
            <a:lvl5pPr marL="1828800" indent="0" algn="ctr">
              <a:buNone/>
              <a:defRPr sz="1200">
                <a:solidFill>
                  <a:schemeClr val="bg1"/>
                </a:solidFill>
              </a:defRPr>
            </a:lvl5pPr>
          </a:lstStyle>
          <a:p>
            <a:pPr lvl="0"/>
            <a:r>
              <a:rPr lang="en-US" dirty="0"/>
              <a:t>Here’s information about the slide. Just a quick summary of what’s to come.</a:t>
            </a:r>
          </a:p>
        </p:txBody>
      </p:sp>
      <p:sp>
        <p:nvSpPr>
          <p:cNvPr id="68" name="Text Placeholder 49">
            <a:extLst>
              <a:ext uri="{FF2B5EF4-FFF2-40B4-BE49-F238E27FC236}">
                <a16:creationId xmlns:a16="http://schemas.microsoft.com/office/drawing/2014/main" id="{38160C8B-FDC7-0D48-95F4-E56963A8B2DB}"/>
              </a:ext>
            </a:extLst>
          </p:cNvPr>
          <p:cNvSpPr>
            <a:spLocks noGrp="1"/>
          </p:cNvSpPr>
          <p:nvPr>
            <p:ph type="body" sz="quarter" idx="27" hasCustomPrompt="1"/>
          </p:nvPr>
        </p:nvSpPr>
        <p:spPr>
          <a:xfrm>
            <a:off x="8626183" y="4530958"/>
            <a:ext cx="1911350" cy="266930"/>
          </a:xfrm>
          <a:prstGeom prst="rect">
            <a:avLst/>
          </a:prstGeom>
        </p:spPr>
        <p:txBody>
          <a:bodyPr/>
          <a:lstStyle>
            <a:lvl1pPr marL="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1pPr>
            <a:lvl2pPr marL="4572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2pPr>
            <a:lvl3pPr marL="9144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3pPr>
            <a:lvl4pPr marL="13716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4pPr>
            <a:lvl5pPr marL="18288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5pPr>
          </a:lstStyle>
          <a:p>
            <a:pPr lvl="0"/>
            <a:r>
              <a:rPr lang="en-US" dirty="0"/>
              <a:t>Short Headline</a:t>
            </a:r>
          </a:p>
        </p:txBody>
      </p:sp>
      <p:sp>
        <p:nvSpPr>
          <p:cNvPr id="69" name="Text Placeholder 51">
            <a:extLst>
              <a:ext uri="{FF2B5EF4-FFF2-40B4-BE49-F238E27FC236}">
                <a16:creationId xmlns:a16="http://schemas.microsoft.com/office/drawing/2014/main" id="{5598863C-F1BB-8443-A8A3-866CAB13B1B2}"/>
              </a:ext>
            </a:extLst>
          </p:cNvPr>
          <p:cNvSpPr>
            <a:spLocks noGrp="1"/>
          </p:cNvSpPr>
          <p:nvPr>
            <p:ph type="body" sz="quarter" idx="28" hasCustomPrompt="1"/>
          </p:nvPr>
        </p:nvSpPr>
        <p:spPr>
          <a:xfrm>
            <a:off x="8432306" y="4768267"/>
            <a:ext cx="2299103" cy="857076"/>
          </a:xfrm>
          <a:prstGeom prst="rect">
            <a:avLst/>
          </a:prstGeom>
        </p:spPr>
        <p:txBody>
          <a:bodyPr/>
          <a:lstStyle>
            <a:lvl1pPr marL="0" indent="0" algn="ctr">
              <a:lnSpc>
                <a:spcPct val="100000"/>
              </a:lnSpc>
              <a:buNone/>
              <a:defRPr sz="1200">
                <a:solidFill>
                  <a:schemeClr val="bg1"/>
                </a:solidFill>
              </a:defRPr>
            </a:lvl1pPr>
            <a:lvl2pPr marL="457200" indent="0" algn="ctr">
              <a:buNone/>
              <a:defRPr sz="1200">
                <a:solidFill>
                  <a:schemeClr val="bg1"/>
                </a:solidFill>
              </a:defRPr>
            </a:lvl2pPr>
            <a:lvl3pPr marL="914400" indent="0" algn="ctr">
              <a:buNone/>
              <a:defRPr sz="1200">
                <a:solidFill>
                  <a:schemeClr val="bg1"/>
                </a:solidFill>
              </a:defRPr>
            </a:lvl3pPr>
            <a:lvl4pPr marL="1371600" indent="0" algn="ctr">
              <a:buNone/>
              <a:defRPr sz="1200">
                <a:solidFill>
                  <a:schemeClr val="bg1"/>
                </a:solidFill>
              </a:defRPr>
            </a:lvl4pPr>
            <a:lvl5pPr marL="1828800" indent="0" algn="ctr">
              <a:buNone/>
              <a:defRPr sz="1200">
                <a:solidFill>
                  <a:schemeClr val="bg1"/>
                </a:solidFill>
              </a:defRPr>
            </a:lvl5pPr>
          </a:lstStyle>
          <a:p>
            <a:pPr lvl="0"/>
            <a:r>
              <a:rPr lang="en-US" dirty="0"/>
              <a:t>Here’s information about the slide. Just a quick summary of what’s to come.</a:t>
            </a:r>
          </a:p>
        </p:txBody>
      </p:sp>
    </p:spTree>
    <p:extLst>
      <p:ext uri="{BB962C8B-B14F-4D97-AF65-F5344CB8AC3E}">
        <p14:creationId xmlns:p14="http://schemas.microsoft.com/office/powerpoint/2010/main" val="34527341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_TOC_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9BC136-B4BD-E442-A1BE-FD54ED1CD96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r="-1747"/>
          <a:stretch/>
        </p:blipFill>
        <p:spPr>
          <a:xfrm>
            <a:off x="0" y="0"/>
            <a:ext cx="9179508" cy="6868221"/>
          </a:xfrm>
          <a:prstGeom prst="rect">
            <a:avLst/>
          </a:prstGeom>
        </p:spPr>
      </p:pic>
      <p:pic>
        <p:nvPicPr>
          <p:cNvPr id="6" name="Picture 5">
            <a:extLst>
              <a:ext uri="{FF2B5EF4-FFF2-40B4-BE49-F238E27FC236}">
                <a16:creationId xmlns:a16="http://schemas.microsoft.com/office/drawing/2014/main" id="{FA7FBC22-07CF-5146-A635-DA6E3EB65E29}"/>
              </a:ext>
            </a:extLst>
          </p:cNvPr>
          <p:cNvPicPr>
            <a:picLocks noChangeAspect="1"/>
          </p:cNvPicPr>
          <p:nvPr userDrawn="1"/>
        </p:nvPicPr>
        <p:blipFill>
          <a:blip r:embed="rId3"/>
          <a:stretch>
            <a:fillRect/>
          </a:stretch>
        </p:blipFill>
        <p:spPr>
          <a:xfrm rot="19096343">
            <a:off x="4907662" y="-604490"/>
            <a:ext cx="7850766" cy="7591236"/>
          </a:xfrm>
          <a:prstGeom prst="rect">
            <a:avLst/>
          </a:prstGeom>
        </p:spPr>
      </p:pic>
      <p:sp>
        <p:nvSpPr>
          <p:cNvPr id="43" name="Text Placeholder 49">
            <a:extLst>
              <a:ext uri="{FF2B5EF4-FFF2-40B4-BE49-F238E27FC236}">
                <a16:creationId xmlns:a16="http://schemas.microsoft.com/office/drawing/2014/main" id="{808D3B48-9FD3-E64D-BDA1-2E0FE300660C}"/>
              </a:ext>
            </a:extLst>
          </p:cNvPr>
          <p:cNvSpPr>
            <a:spLocks noGrp="1"/>
          </p:cNvSpPr>
          <p:nvPr>
            <p:ph type="body" sz="quarter" idx="16" hasCustomPrompt="1"/>
          </p:nvPr>
        </p:nvSpPr>
        <p:spPr>
          <a:xfrm>
            <a:off x="8598220" y="1310631"/>
            <a:ext cx="2299103" cy="266930"/>
          </a:xfrm>
          <a:prstGeom prst="rect">
            <a:avLst/>
          </a:prstGeom>
        </p:spPr>
        <p:txBody>
          <a:bodyPr/>
          <a:lstStyle>
            <a:lvl1pPr marL="0" indent="0" algn="l">
              <a:buNone/>
              <a:defRPr sz="1600" b="1" i="0">
                <a:solidFill>
                  <a:srgbClr val="BBD9F2"/>
                </a:solidFill>
                <a:latin typeface="Roboto" panose="02000000000000000000" pitchFamily="2" charset="0"/>
                <a:ea typeface="Roboto" panose="02000000000000000000" pitchFamily="2" charset="0"/>
                <a:cs typeface="Roboto" panose="02000000000000000000" pitchFamily="2" charset="0"/>
              </a:defRPr>
            </a:lvl1pPr>
            <a:lvl2pPr marL="4572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2pPr>
            <a:lvl3pPr marL="9144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3pPr>
            <a:lvl4pPr marL="13716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4pPr>
            <a:lvl5pPr marL="18288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5pPr>
          </a:lstStyle>
          <a:p>
            <a:pPr lvl="0"/>
            <a:r>
              <a:rPr lang="en-US" dirty="0"/>
              <a:t>Short Headline</a:t>
            </a:r>
          </a:p>
        </p:txBody>
      </p:sp>
      <p:sp>
        <p:nvSpPr>
          <p:cNvPr id="44" name="Text Placeholder 51">
            <a:extLst>
              <a:ext uri="{FF2B5EF4-FFF2-40B4-BE49-F238E27FC236}">
                <a16:creationId xmlns:a16="http://schemas.microsoft.com/office/drawing/2014/main" id="{4C4561E0-3E9E-6D4A-962C-4D58E849A7D4}"/>
              </a:ext>
            </a:extLst>
          </p:cNvPr>
          <p:cNvSpPr>
            <a:spLocks noGrp="1"/>
          </p:cNvSpPr>
          <p:nvPr>
            <p:ph type="body" sz="quarter" idx="17" hasCustomPrompt="1"/>
          </p:nvPr>
        </p:nvSpPr>
        <p:spPr>
          <a:xfrm>
            <a:off x="8598221" y="1539627"/>
            <a:ext cx="2299103" cy="663556"/>
          </a:xfrm>
          <a:prstGeom prst="rect">
            <a:avLst/>
          </a:prstGeom>
        </p:spPr>
        <p:txBody>
          <a:bodyPr/>
          <a:lstStyle>
            <a:lvl1pPr marL="0" indent="0" algn="l">
              <a:lnSpc>
                <a:spcPct val="100000"/>
              </a:lnSpc>
              <a:buNone/>
              <a:defRPr sz="1200">
                <a:solidFill>
                  <a:schemeClr val="bg1"/>
                </a:solidFill>
              </a:defRPr>
            </a:lvl1pPr>
            <a:lvl2pPr marL="457200" indent="0" algn="ctr">
              <a:buNone/>
              <a:defRPr sz="1200">
                <a:solidFill>
                  <a:schemeClr val="bg1"/>
                </a:solidFill>
              </a:defRPr>
            </a:lvl2pPr>
            <a:lvl3pPr marL="914400" indent="0" algn="ctr">
              <a:buNone/>
              <a:defRPr sz="1200">
                <a:solidFill>
                  <a:schemeClr val="bg1"/>
                </a:solidFill>
              </a:defRPr>
            </a:lvl3pPr>
            <a:lvl4pPr marL="1371600" indent="0" algn="ctr">
              <a:buNone/>
              <a:defRPr sz="1200">
                <a:solidFill>
                  <a:schemeClr val="bg1"/>
                </a:solidFill>
              </a:defRPr>
            </a:lvl4pPr>
            <a:lvl5pPr marL="1828800" indent="0" algn="ctr">
              <a:buNone/>
              <a:defRPr sz="1200">
                <a:solidFill>
                  <a:schemeClr val="bg1"/>
                </a:solidFill>
              </a:defRPr>
            </a:lvl5pPr>
          </a:lstStyle>
          <a:p>
            <a:pPr lvl="0"/>
            <a:r>
              <a:rPr lang="en-US" dirty="0"/>
              <a:t>Here’s information about the slide. Just a quick summary of what’s to come.</a:t>
            </a:r>
          </a:p>
        </p:txBody>
      </p:sp>
      <p:sp>
        <p:nvSpPr>
          <p:cNvPr id="45" name="Text Placeholder 49">
            <a:extLst>
              <a:ext uri="{FF2B5EF4-FFF2-40B4-BE49-F238E27FC236}">
                <a16:creationId xmlns:a16="http://schemas.microsoft.com/office/drawing/2014/main" id="{0B2E27BE-7DFF-6648-A6AE-96E5CDE370D3}"/>
              </a:ext>
            </a:extLst>
          </p:cNvPr>
          <p:cNvSpPr>
            <a:spLocks noGrp="1"/>
          </p:cNvSpPr>
          <p:nvPr>
            <p:ph type="body" sz="quarter" idx="18" hasCustomPrompt="1"/>
          </p:nvPr>
        </p:nvSpPr>
        <p:spPr>
          <a:xfrm>
            <a:off x="8598220" y="2565853"/>
            <a:ext cx="2299103" cy="266930"/>
          </a:xfrm>
          <a:prstGeom prst="rect">
            <a:avLst/>
          </a:prstGeom>
        </p:spPr>
        <p:txBody>
          <a:bodyPr/>
          <a:lstStyle>
            <a:lvl1pPr marL="0" indent="0" algn="l">
              <a:buNone/>
              <a:defRPr sz="1600" b="1" i="0">
                <a:solidFill>
                  <a:srgbClr val="BBD9F2"/>
                </a:solidFill>
                <a:latin typeface="Roboto" panose="02000000000000000000" pitchFamily="2" charset="0"/>
                <a:ea typeface="Roboto" panose="02000000000000000000" pitchFamily="2" charset="0"/>
                <a:cs typeface="Roboto" panose="02000000000000000000" pitchFamily="2" charset="0"/>
              </a:defRPr>
            </a:lvl1pPr>
            <a:lvl2pPr marL="4572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2pPr>
            <a:lvl3pPr marL="9144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3pPr>
            <a:lvl4pPr marL="13716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4pPr>
            <a:lvl5pPr marL="18288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5pPr>
          </a:lstStyle>
          <a:p>
            <a:pPr lvl="0"/>
            <a:r>
              <a:rPr lang="en-US" dirty="0"/>
              <a:t>Short Headline</a:t>
            </a:r>
          </a:p>
        </p:txBody>
      </p:sp>
      <p:sp>
        <p:nvSpPr>
          <p:cNvPr id="46" name="Text Placeholder 51">
            <a:extLst>
              <a:ext uri="{FF2B5EF4-FFF2-40B4-BE49-F238E27FC236}">
                <a16:creationId xmlns:a16="http://schemas.microsoft.com/office/drawing/2014/main" id="{E6D66BCF-B19F-4249-8E8E-D99826EF0ED1}"/>
              </a:ext>
            </a:extLst>
          </p:cNvPr>
          <p:cNvSpPr>
            <a:spLocks noGrp="1"/>
          </p:cNvSpPr>
          <p:nvPr>
            <p:ph type="body" sz="quarter" idx="19" hasCustomPrompt="1"/>
          </p:nvPr>
        </p:nvSpPr>
        <p:spPr>
          <a:xfrm>
            <a:off x="8598221" y="2794849"/>
            <a:ext cx="2299103" cy="663556"/>
          </a:xfrm>
          <a:prstGeom prst="rect">
            <a:avLst/>
          </a:prstGeom>
        </p:spPr>
        <p:txBody>
          <a:bodyPr/>
          <a:lstStyle>
            <a:lvl1pPr marL="0" indent="0" algn="l">
              <a:lnSpc>
                <a:spcPct val="100000"/>
              </a:lnSpc>
              <a:buNone/>
              <a:defRPr sz="1200">
                <a:solidFill>
                  <a:schemeClr val="bg1"/>
                </a:solidFill>
              </a:defRPr>
            </a:lvl1pPr>
            <a:lvl2pPr marL="457200" indent="0" algn="ctr">
              <a:buNone/>
              <a:defRPr sz="1200">
                <a:solidFill>
                  <a:schemeClr val="bg1"/>
                </a:solidFill>
              </a:defRPr>
            </a:lvl2pPr>
            <a:lvl3pPr marL="914400" indent="0" algn="ctr">
              <a:buNone/>
              <a:defRPr sz="1200">
                <a:solidFill>
                  <a:schemeClr val="bg1"/>
                </a:solidFill>
              </a:defRPr>
            </a:lvl3pPr>
            <a:lvl4pPr marL="1371600" indent="0" algn="ctr">
              <a:buNone/>
              <a:defRPr sz="1200">
                <a:solidFill>
                  <a:schemeClr val="bg1"/>
                </a:solidFill>
              </a:defRPr>
            </a:lvl4pPr>
            <a:lvl5pPr marL="1828800" indent="0" algn="ctr">
              <a:buNone/>
              <a:defRPr sz="1200">
                <a:solidFill>
                  <a:schemeClr val="bg1"/>
                </a:solidFill>
              </a:defRPr>
            </a:lvl5pPr>
          </a:lstStyle>
          <a:p>
            <a:pPr lvl="0"/>
            <a:r>
              <a:rPr lang="en-US" dirty="0"/>
              <a:t>Here’s information about the slide. Just a quick summary of what’s to come.</a:t>
            </a:r>
          </a:p>
        </p:txBody>
      </p:sp>
      <p:sp>
        <p:nvSpPr>
          <p:cNvPr id="47" name="Text Placeholder 49">
            <a:extLst>
              <a:ext uri="{FF2B5EF4-FFF2-40B4-BE49-F238E27FC236}">
                <a16:creationId xmlns:a16="http://schemas.microsoft.com/office/drawing/2014/main" id="{6663E6DA-ADDC-C940-9F7B-5C2282726DAA}"/>
              </a:ext>
            </a:extLst>
          </p:cNvPr>
          <p:cNvSpPr>
            <a:spLocks noGrp="1"/>
          </p:cNvSpPr>
          <p:nvPr>
            <p:ph type="body" sz="quarter" idx="20" hasCustomPrompt="1"/>
          </p:nvPr>
        </p:nvSpPr>
        <p:spPr>
          <a:xfrm>
            <a:off x="8598220" y="3821075"/>
            <a:ext cx="2299103" cy="266930"/>
          </a:xfrm>
          <a:prstGeom prst="rect">
            <a:avLst/>
          </a:prstGeom>
        </p:spPr>
        <p:txBody>
          <a:bodyPr/>
          <a:lstStyle>
            <a:lvl1pPr marL="0" indent="0" algn="l">
              <a:buNone/>
              <a:defRPr sz="1600" b="1" i="0">
                <a:solidFill>
                  <a:srgbClr val="BBD9F2"/>
                </a:solidFill>
                <a:latin typeface="Roboto" panose="02000000000000000000" pitchFamily="2" charset="0"/>
                <a:ea typeface="Roboto" panose="02000000000000000000" pitchFamily="2" charset="0"/>
                <a:cs typeface="Roboto" panose="02000000000000000000" pitchFamily="2" charset="0"/>
              </a:defRPr>
            </a:lvl1pPr>
            <a:lvl2pPr marL="4572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2pPr>
            <a:lvl3pPr marL="9144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3pPr>
            <a:lvl4pPr marL="13716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4pPr>
            <a:lvl5pPr marL="18288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5pPr>
          </a:lstStyle>
          <a:p>
            <a:pPr lvl="0"/>
            <a:r>
              <a:rPr lang="en-US" dirty="0"/>
              <a:t>Short Headline</a:t>
            </a:r>
          </a:p>
        </p:txBody>
      </p:sp>
      <p:sp>
        <p:nvSpPr>
          <p:cNvPr id="48" name="Text Placeholder 51">
            <a:extLst>
              <a:ext uri="{FF2B5EF4-FFF2-40B4-BE49-F238E27FC236}">
                <a16:creationId xmlns:a16="http://schemas.microsoft.com/office/drawing/2014/main" id="{94FF013A-25D5-A64A-B3A2-8C5819D2D64B}"/>
              </a:ext>
            </a:extLst>
          </p:cNvPr>
          <p:cNvSpPr>
            <a:spLocks noGrp="1"/>
          </p:cNvSpPr>
          <p:nvPr>
            <p:ph type="body" sz="quarter" idx="21" hasCustomPrompt="1"/>
          </p:nvPr>
        </p:nvSpPr>
        <p:spPr>
          <a:xfrm>
            <a:off x="8598221" y="4050071"/>
            <a:ext cx="2299103" cy="663556"/>
          </a:xfrm>
          <a:prstGeom prst="rect">
            <a:avLst/>
          </a:prstGeom>
        </p:spPr>
        <p:txBody>
          <a:bodyPr/>
          <a:lstStyle>
            <a:lvl1pPr marL="0" indent="0" algn="l">
              <a:lnSpc>
                <a:spcPct val="100000"/>
              </a:lnSpc>
              <a:buNone/>
              <a:defRPr sz="1200">
                <a:solidFill>
                  <a:schemeClr val="bg1"/>
                </a:solidFill>
              </a:defRPr>
            </a:lvl1pPr>
            <a:lvl2pPr marL="457200" indent="0" algn="ctr">
              <a:buNone/>
              <a:defRPr sz="1200">
                <a:solidFill>
                  <a:schemeClr val="bg1"/>
                </a:solidFill>
              </a:defRPr>
            </a:lvl2pPr>
            <a:lvl3pPr marL="914400" indent="0" algn="ctr">
              <a:buNone/>
              <a:defRPr sz="1200">
                <a:solidFill>
                  <a:schemeClr val="bg1"/>
                </a:solidFill>
              </a:defRPr>
            </a:lvl3pPr>
            <a:lvl4pPr marL="1371600" indent="0" algn="ctr">
              <a:buNone/>
              <a:defRPr sz="1200">
                <a:solidFill>
                  <a:schemeClr val="bg1"/>
                </a:solidFill>
              </a:defRPr>
            </a:lvl4pPr>
            <a:lvl5pPr marL="1828800" indent="0" algn="ctr">
              <a:buNone/>
              <a:defRPr sz="1200">
                <a:solidFill>
                  <a:schemeClr val="bg1"/>
                </a:solidFill>
              </a:defRPr>
            </a:lvl5pPr>
          </a:lstStyle>
          <a:p>
            <a:pPr lvl="0"/>
            <a:r>
              <a:rPr lang="en-US" dirty="0"/>
              <a:t>Here’s information about the slide. Just a quick summary of what’s to come.</a:t>
            </a:r>
          </a:p>
        </p:txBody>
      </p:sp>
      <p:sp>
        <p:nvSpPr>
          <p:cNvPr id="49" name="Text Placeholder 49">
            <a:extLst>
              <a:ext uri="{FF2B5EF4-FFF2-40B4-BE49-F238E27FC236}">
                <a16:creationId xmlns:a16="http://schemas.microsoft.com/office/drawing/2014/main" id="{C0435506-7D07-104F-9A15-1B02DDEA77F4}"/>
              </a:ext>
            </a:extLst>
          </p:cNvPr>
          <p:cNvSpPr>
            <a:spLocks noGrp="1"/>
          </p:cNvSpPr>
          <p:nvPr>
            <p:ph type="body" sz="quarter" idx="22" hasCustomPrompt="1"/>
          </p:nvPr>
        </p:nvSpPr>
        <p:spPr>
          <a:xfrm>
            <a:off x="8598220" y="5076297"/>
            <a:ext cx="2299103" cy="266930"/>
          </a:xfrm>
          <a:prstGeom prst="rect">
            <a:avLst/>
          </a:prstGeom>
        </p:spPr>
        <p:txBody>
          <a:bodyPr/>
          <a:lstStyle>
            <a:lvl1pPr marL="0" indent="0" algn="l">
              <a:buNone/>
              <a:defRPr sz="1600" b="1" i="0">
                <a:solidFill>
                  <a:srgbClr val="BBD9F2"/>
                </a:solidFill>
                <a:latin typeface="Roboto" panose="02000000000000000000" pitchFamily="2" charset="0"/>
                <a:ea typeface="Roboto" panose="02000000000000000000" pitchFamily="2" charset="0"/>
                <a:cs typeface="Roboto" panose="02000000000000000000" pitchFamily="2" charset="0"/>
              </a:defRPr>
            </a:lvl1pPr>
            <a:lvl2pPr marL="4572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2pPr>
            <a:lvl3pPr marL="9144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3pPr>
            <a:lvl4pPr marL="13716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4pPr>
            <a:lvl5pPr marL="1828800" indent="0" algn="ctr">
              <a:buNone/>
              <a:defRPr sz="1600" b="1" i="0">
                <a:solidFill>
                  <a:schemeClr val="bg1"/>
                </a:solidFill>
                <a:latin typeface="Roboto" panose="02000000000000000000" pitchFamily="2" charset="0"/>
                <a:ea typeface="Roboto" panose="02000000000000000000" pitchFamily="2" charset="0"/>
                <a:cs typeface="Roboto" panose="02000000000000000000" pitchFamily="2" charset="0"/>
              </a:defRPr>
            </a:lvl5pPr>
          </a:lstStyle>
          <a:p>
            <a:pPr lvl="0"/>
            <a:r>
              <a:rPr lang="en-US" dirty="0"/>
              <a:t>Short Headline</a:t>
            </a:r>
          </a:p>
        </p:txBody>
      </p:sp>
      <p:sp>
        <p:nvSpPr>
          <p:cNvPr id="50" name="Text Placeholder 51">
            <a:extLst>
              <a:ext uri="{FF2B5EF4-FFF2-40B4-BE49-F238E27FC236}">
                <a16:creationId xmlns:a16="http://schemas.microsoft.com/office/drawing/2014/main" id="{A850F9B0-6DC8-0843-95CB-7AFE7AFF24E4}"/>
              </a:ext>
            </a:extLst>
          </p:cNvPr>
          <p:cNvSpPr>
            <a:spLocks noGrp="1"/>
          </p:cNvSpPr>
          <p:nvPr>
            <p:ph type="body" sz="quarter" idx="23" hasCustomPrompt="1"/>
          </p:nvPr>
        </p:nvSpPr>
        <p:spPr>
          <a:xfrm>
            <a:off x="8598221" y="5305293"/>
            <a:ext cx="2299103" cy="663556"/>
          </a:xfrm>
          <a:prstGeom prst="rect">
            <a:avLst/>
          </a:prstGeom>
        </p:spPr>
        <p:txBody>
          <a:bodyPr/>
          <a:lstStyle>
            <a:lvl1pPr marL="0" indent="0" algn="l">
              <a:lnSpc>
                <a:spcPct val="100000"/>
              </a:lnSpc>
              <a:buNone/>
              <a:defRPr sz="1200">
                <a:solidFill>
                  <a:schemeClr val="bg1"/>
                </a:solidFill>
              </a:defRPr>
            </a:lvl1pPr>
            <a:lvl2pPr marL="457200" indent="0" algn="ctr">
              <a:buNone/>
              <a:defRPr sz="1200">
                <a:solidFill>
                  <a:schemeClr val="bg1"/>
                </a:solidFill>
              </a:defRPr>
            </a:lvl2pPr>
            <a:lvl3pPr marL="914400" indent="0" algn="ctr">
              <a:buNone/>
              <a:defRPr sz="1200">
                <a:solidFill>
                  <a:schemeClr val="bg1"/>
                </a:solidFill>
              </a:defRPr>
            </a:lvl3pPr>
            <a:lvl4pPr marL="1371600" indent="0" algn="ctr">
              <a:buNone/>
              <a:defRPr sz="1200">
                <a:solidFill>
                  <a:schemeClr val="bg1"/>
                </a:solidFill>
              </a:defRPr>
            </a:lvl4pPr>
            <a:lvl5pPr marL="1828800" indent="0" algn="ctr">
              <a:buNone/>
              <a:defRPr sz="1200">
                <a:solidFill>
                  <a:schemeClr val="bg1"/>
                </a:solidFill>
              </a:defRPr>
            </a:lvl5pPr>
          </a:lstStyle>
          <a:p>
            <a:pPr lvl="0"/>
            <a:r>
              <a:rPr lang="en-US" dirty="0"/>
              <a:t>Here’s information about the slide. Just a quick summary of what’s to come.</a:t>
            </a:r>
          </a:p>
        </p:txBody>
      </p:sp>
      <p:sp>
        <p:nvSpPr>
          <p:cNvPr id="40" name="Text Placeholder 38">
            <a:extLst>
              <a:ext uri="{FF2B5EF4-FFF2-40B4-BE49-F238E27FC236}">
                <a16:creationId xmlns:a16="http://schemas.microsoft.com/office/drawing/2014/main" id="{B7865658-B887-DA4C-A959-189191CB7E4C}"/>
              </a:ext>
            </a:extLst>
          </p:cNvPr>
          <p:cNvSpPr>
            <a:spLocks noGrp="1"/>
          </p:cNvSpPr>
          <p:nvPr>
            <p:ph type="body" sz="quarter" idx="13" hasCustomPrompt="1"/>
          </p:nvPr>
        </p:nvSpPr>
        <p:spPr>
          <a:xfrm>
            <a:off x="7626816" y="2550221"/>
            <a:ext cx="853231" cy="646331"/>
          </a:xfrm>
          <a:prstGeom prst="rect">
            <a:avLst/>
          </a:prstGeom>
        </p:spPr>
        <p:txBody>
          <a:bodyPr/>
          <a:lstStyle>
            <a:lvl1pPr marL="0" indent="0">
              <a:buNone/>
              <a:defRPr sz="3600" b="1" i="0">
                <a:solidFill>
                  <a:srgbClr val="BBD9F2"/>
                </a:solidFill>
                <a:latin typeface="Roboto Black" panose="02000000000000000000" pitchFamily="2" charset="0"/>
                <a:ea typeface="Roboto Black" panose="02000000000000000000" pitchFamily="2" charset="0"/>
                <a:cs typeface="Roboto Black" panose="02000000000000000000" pitchFamily="2" charset="0"/>
              </a:defRPr>
            </a:lvl1pPr>
            <a:lvl2pPr marL="457200" indent="0">
              <a:buNone/>
              <a:defRPr sz="3600">
                <a:solidFill>
                  <a:srgbClr val="BBD9F2"/>
                </a:solidFill>
                <a:latin typeface="+mj-lt"/>
              </a:defRPr>
            </a:lvl2pPr>
            <a:lvl3pPr marL="914400" indent="0">
              <a:buNone/>
              <a:defRPr sz="3600">
                <a:solidFill>
                  <a:srgbClr val="BBD9F2"/>
                </a:solidFill>
                <a:latin typeface="+mj-lt"/>
              </a:defRPr>
            </a:lvl3pPr>
            <a:lvl4pPr marL="1371600" indent="0">
              <a:buNone/>
              <a:defRPr sz="3600">
                <a:solidFill>
                  <a:srgbClr val="BBD9F2"/>
                </a:solidFill>
                <a:latin typeface="+mj-lt"/>
              </a:defRPr>
            </a:lvl4pPr>
            <a:lvl5pPr marL="1828800" indent="0">
              <a:buNone/>
              <a:defRPr sz="3600">
                <a:solidFill>
                  <a:srgbClr val="BBD9F2"/>
                </a:solidFill>
                <a:latin typeface="+mj-lt"/>
              </a:defRPr>
            </a:lvl5pPr>
          </a:lstStyle>
          <a:p>
            <a:pPr lvl="0"/>
            <a:r>
              <a:rPr lang="en-US" dirty="0"/>
              <a:t>02.</a:t>
            </a:r>
          </a:p>
        </p:txBody>
      </p:sp>
      <p:sp>
        <p:nvSpPr>
          <p:cNvPr id="41" name="Text Placeholder 38">
            <a:extLst>
              <a:ext uri="{FF2B5EF4-FFF2-40B4-BE49-F238E27FC236}">
                <a16:creationId xmlns:a16="http://schemas.microsoft.com/office/drawing/2014/main" id="{7B6E7A9D-3837-D44D-8901-5C470369BD69}"/>
              </a:ext>
            </a:extLst>
          </p:cNvPr>
          <p:cNvSpPr>
            <a:spLocks noGrp="1"/>
          </p:cNvSpPr>
          <p:nvPr>
            <p:ph type="body" sz="quarter" idx="14" hasCustomPrompt="1"/>
          </p:nvPr>
        </p:nvSpPr>
        <p:spPr>
          <a:xfrm>
            <a:off x="7626816" y="3797131"/>
            <a:ext cx="853231" cy="646331"/>
          </a:xfrm>
          <a:prstGeom prst="rect">
            <a:avLst/>
          </a:prstGeom>
        </p:spPr>
        <p:txBody>
          <a:bodyPr/>
          <a:lstStyle>
            <a:lvl1pPr marL="0" indent="0">
              <a:buNone/>
              <a:defRPr sz="3600" b="1" i="0">
                <a:solidFill>
                  <a:srgbClr val="BBD9F2"/>
                </a:solidFill>
                <a:latin typeface="Roboto Black" panose="02000000000000000000" pitchFamily="2" charset="0"/>
                <a:ea typeface="Roboto Black" panose="02000000000000000000" pitchFamily="2" charset="0"/>
                <a:cs typeface="Roboto Black" panose="02000000000000000000" pitchFamily="2" charset="0"/>
              </a:defRPr>
            </a:lvl1pPr>
            <a:lvl2pPr marL="457200" indent="0">
              <a:buNone/>
              <a:defRPr sz="3600">
                <a:solidFill>
                  <a:srgbClr val="BBD9F2"/>
                </a:solidFill>
                <a:latin typeface="+mj-lt"/>
              </a:defRPr>
            </a:lvl2pPr>
            <a:lvl3pPr marL="914400" indent="0">
              <a:buNone/>
              <a:defRPr sz="3600">
                <a:solidFill>
                  <a:srgbClr val="BBD9F2"/>
                </a:solidFill>
                <a:latin typeface="+mj-lt"/>
              </a:defRPr>
            </a:lvl3pPr>
            <a:lvl4pPr marL="1371600" indent="0">
              <a:buNone/>
              <a:defRPr sz="3600">
                <a:solidFill>
                  <a:srgbClr val="BBD9F2"/>
                </a:solidFill>
                <a:latin typeface="+mj-lt"/>
              </a:defRPr>
            </a:lvl4pPr>
            <a:lvl5pPr marL="1828800" indent="0">
              <a:buNone/>
              <a:defRPr sz="3600">
                <a:solidFill>
                  <a:srgbClr val="BBD9F2"/>
                </a:solidFill>
                <a:latin typeface="+mj-lt"/>
              </a:defRPr>
            </a:lvl5pPr>
          </a:lstStyle>
          <a:p>
            <a:pPr lvl="0"/>
            <a:r>
              <a:rPr lang="en-US" dirty="0"/>
              <a:t>03.</a:t>
            </a:r>
          </a:p>
        </p:txBody>
      </p:sp>
      <p:sp>
        <p:nvSpPr>
          <p:cNvPr id="42" name="Text Placeholder 38">
            <a:extLst>
              <a:ext uri="{FF2B5EF4-FFF2-40B4-BE49-F238E27FC236}">
                <a16:creationId xmlns:a16="http://schemas.microsoft.com/office/drawing/2014/main" id="{2F8A9802-20DC-604C-9545-8210CB5F1C4E}"/>
              </a:ext>
            </a:extLst>
          </p:cNvPr>
          <p:cNvSpPr>
            <a:spLocks noGrp="1"/>
          </p:cNvSpPr>
          <p:nvPr>
            <p:ph type="body" sz="quarter" idx="15" hasCustomPrompt="1"/>
          </p:nvPr>
        </p:nvSpPr>
        <p:spPr>
          <a:xfrm>
            <a:off x="7626816" y="5052353"/>
            <a:ext cx="853231" cy="646331"/>
          </a:xfrm>
          <a:prstGeom prst="rect">
            <a:avLst/>
          </a:prstGeom>
        </p:spPr>
        <p:txBody>
          <a:bodyPr/>
          <a:lstStyle>
            <a:lvl1pPr marL="0" indent="0">
              <a:buNone/>
              <a:defRPr sz="3600" b="1" i="0">
                <a:solidFill>
                  <a:srgbClr val="BBD9F2"/>
                </a:solidFill>
                <a:latin typeface="Roboto Black" panose="02000000000000000000" pitchFamily="2" charset="0"/>
                <a:ea typeface="Roboto Black" panose="02000000000000000000" pitchFamily="2" charset="0"/>
                <a:cs typeface="Roboto Black" panose="02000000000000000000" pitchFamily="2" charset="0"/>
              </a:defRPr>
            </a:lvl1pPr>
            <a:lvl2pPr marL="457200" indent="0">
              <a:buNone/>
              <a:defRPr sz="3600">
                <a:solidFill>
                  <a:srgbClr val="BBD9F2"/>
                </a:solidFill>
                <a:latin typeface="+mj-lt"/>
              </a:defRPr>
            </a:lvl2pPr>
            <a:lvl3pPr marL="914400" indent="0">
              <a:buNone/>
              <a:defRPr sz="3600">
                <a:solidFill>
                  <a:srgbClr val="BBD9F2"/>
                </a:solidFill>
                <a:latin typeface="+mj-lt"/>
              </a:defRPr>
            </a:lvl3pPr>
            <a:lvl4pPr marL="1371600" indent="0">
              <a:buNone/>
              <a:defRPr sz="3600">
                <a:solidFill>
                  <a:srgbClr val="BBD9F2"/>
                </a:solidFill>
                <a:latin typeface="+mj-lt"/>
              </a:defRPr>
            </a:lvl4pPr>
            <a:lvl5pPr marL="1828800" indent="0">
              <a:buNone/>
              <a:defRPr sz="3600">
                <a:solidFill>
                  <a:srgbClr val="BBD9F2"/>
                </a:solidFill>
                <a:latin typeface="+mj-lt"/>
              </a:defRPr>
            </a:lvl5pPr>
          </a:lstStyle>
          <a:p>
            <a:pPr lvl="0"/>
            <a:r>
              <a:rPr lang="en-US" dirty="0"/>
              <a:t>04.</a:t>
            </a:r>
          </a:p>
        </p:txBody>
      </p:sp>
      <p:sp>
        <p:nvSpPr>
          <p:cNvPr id="39" name="Text Placeholder 38">
            <a:extLst>
              <a:ext uri="{FF2B5EF4-FFF2-40B4-BE49-F238E27FC236}">
                <a16:creationId xmlns:a16="http://schemas.microsoft.com/office/drawing/2014/main" id="{5FEBD133-DA81-C14C-86BA-476E6A7C5570}"/>
              </a:ext>
            </a:extLst>
          </p:cNvPr>
          <p:cNvSpPr>
            <a:spLocks noGrp="1"/>
          </p:cNvSpPr>
          <p:nvPr>
            <p:ph type="body" sz="quarter" idx="12" hasCustomPrompt="1"/>
          </p:nvPr>
        </p:nvSpPr>
        <p:spPr>
          <a:xfrm>
            <a:off x="7626816" y="1286686"/>
            <a:ext cx="853231" cy="646331"/>
          </a:xfrm>
          <a:prstGeom prst="rect">
            <a:avLst/>
          </a:prstGeom>
        </p:spPr>
        <p:txBody>
          <a:bodyPr/>
          <a:lstStyle>
            <a:lvl1pPr marL="0" indent="0">
              <a:buNone/>
              <a:defRPr sz="3600" b="1" i="0">
                <a:solidFill>
                  <a:srgbClr val="BBD9F2"/>
                </a:solidFill>
                <a:latin typeface="Roboto Black" panose="02000000000000000000" pitchFamily="2" charset="0"/>
                <a:ea typeface="Roboto Black" panose="02000000000000000000" pitchFamily="2" charset="0"/>
                <a:cs typeface="Roboto Black" panose="02000000000000000000" pitchFamily="2" charset="0"/>
              </a:defRPr>
            </a:lvl1pPr>
            <a:lvl2pPr marL="457200" indent="0">
              <a:buNone/>
              <a:defRPr sz="3600">
                <a:solidFill>
                  <a:srgbClr val="BBD9F2"/>
                </a:solidFill>
                <a:latin typeface="+mj-lt"/>
              </a:defRPr>
            </a:lvl2pPr>
            <a:lvl3pPr marL="914400" indent="0">
              <a:buNone/>
              <a:defRPr sz="3600">
                <a:solidFill>
                  <a:srgbClr val="BBD9F2"/>
                </a:solidFill>
                <a:latin typeface="+mj-lt"/>
              </a:defRPr>
            </a:lvl3pPr>
            <a:lvl4pPr marL="1371600" indent="0">
              <a:buNone/>
              <a:defRPr sz="3600">
                <a:solidFill>
                  <a:srgbClr val="BBD9F2"/>
                </a:solidFill>
                <a:latin typeface="+mj-lt"/>
              </a:defRPr>
            </a:lvl4pPr>
            <a:lvl5pPr marL="1828800" indent="0">
              <a:buNone/>
              <a:defRPr sz="3600">
                <a:solidFill>
                  <a:srgbClr val="BBD9F2"/>
                </a:solidFill>
                <a:latin typeface="+mj-lt"/>
              </a:defRPr>
            </a:lvl5pPr>
          </a:lstStyle>
          <a:p>
            <a:pPr lvl="0"/>
            <a:r>
              <a:rPr lang="en-US" dirty="0"/>
              <a:t>01.</a:t>
            </a:r>
          </a:p>
        </p:txBody>
      </p:sp>
      <p:sp>
        <p:nvSpPr>
          <p:cNvPr id="37" name="Text Placeholder 36">
            <a:extLst>
              <a:ext uri="{FF2B5EF4-FFF2-40B4-BE49-F238E27FC236}">
                <a16:creationId xmlns:a16="http://schemas.microsoft.com/office/drawing/2014/main" id="{B0384B54-B958-CA4E-9EE5-BFAA2158883B}"/>
              </a:ext>
            </a:extLst>
          </p:cNvPr>
          <p:cNvSpPr>
            <a:spLocks noGrp="1"/>
          </p:cNvSpPr>
          <p:nvPr>
            <p:ph type="body" sz="quarter" idx="11" hasCustomPrompt="1"/>
          </p:nvPr>
        </p:nvSpPr>
        <p:spPr>
          <a:xfrm>
            <a:off x="6897633" y="442623"/>
            <a:ext cx="4389437" cy="407988"/>
          </a:xfrm>
          <a:prstGeom prst="rect">
            <a:avLst/>
          </a:prstGeom>
        </p:spPr>
        <p:txBody>
          <a:bodyPr/>
          <a:lstStyle>
            <a:lvl1pPr marL="0" indent="0">
              <a:buNone/>
              <a:defRPr sz="3600" b="1" i="0">
                <a:solidFill>
                  <a:schemeClr val="bg1"/>
                </a:solidFill>
                <a:latin typeface="+mj-lt"/>
                <a:ea typeface="Roboto Black" panose="02000000000000000000" pitchFamily="2" charset="0"/>
                <a:cs typeface="Roboto Black" panose="02000000000000000000" pitchFamily="2" charset="0"/>
              </a:defRPr>
            </a:lvl1pPr>
            <a:lvl2pPr marL="457200" indent="0">
              <a:buNone/>
              <a:defRPr b="1" i="0">
                <a:solidFill>
                  <a:schemeClr val="bg1"/>
                </a:solidFill>
                <a:latin typeface="+mj-lt"/>
                <a:ea typeface="Roboto Black" panose="02000000000000000000" pitchFamily="2" charset="0"/>
                <a:cs typeface="Roboto Black" panose="02000000000000000000" pitchFamily="2" charset="0"/>
              </a:defRPr>
            </a:lvl2pPr>
            <a:lvl3pPr marL="914400" indent="0">
              <a:buNone/>
              <a:defRPr b="1" i="0">
                <a:solidFill>
                  <a:schemeClr val="bg1"/>
                </a:solidFill>
                <a:latin typeface="+mj-lt"/>
                <a:ea typeface="Roboto Black" panose="02000000000000000000" pitchFamily="2" charset="0"/>
                <a:cs typeface="Roboto Black" panose="02000000000000000000" pitchFamily="2" charset="0"/>
              </a:defRPr>
            </a:lvl3pPr>
            <a:lvl4pPr marL="1371600" indent="0">
              <a:buNone/>
              <a:defRPr b="1" i="0">
                <a:solidFill>
                  <a:schemeClr val="bg1"/>
                </a:solidFill>
                <a:latin typeface="+mj-lt"/>
                <a:ea typeface="Roboto Black" panose="02000000000000000000" pitchFamily="2" charset="0"/>
                <a:cs typeface="Roboto Black" panose="02000000000000000000" pitchFamily="2" charset="0"/>
              </a:defRPr>
            </a:lvl4pPr>
            <a:lvl5pPr marL="1828800" indent="0">
              <a:buNone/>
              <a:defRPr b="1" i="0">
                <a:solidFill>
                  <a:schemeClr val="bg1"/>
                </a:solidFill>
                <a:latin typeface="+mj-lt"/>
                <a:ea typeface="Roboto Black" panose="02000000000000000000" pitchFamily="2" charset="0"/>
                <a:cs typeface="Roboto Black" panose="02000000000000000000" pitchFamily="2" charset="0"/>
              </a:defRPr>
            </a:lvl5pPr>
          </a:lstStyle>
          <a:p>
            <a:pPr lvl="0"/>
            <a:r>
              <a:rPr lang="en-US" dirty="0"/>
              <a:t>Table of Contents</a:t>
            </a:r>
          </a:p>
        </p:txBody>
      </p:sp>
      <p:sp>
        <p:nvSpPr>
          <p:cNvPr id="3" name="Slide Number Placeholder 2">
            <a:extLst>
              <a:ext uri="{FF2B5EF4-FFF2-40B4-BE49-F238E27FC236}">
                <a16:creationId xmlns:a16="http://schemas.microsoft.com/office/drawing/2014/main" id="{1749336D-454F-5844-9456-EEFEEA2F6B11}"/>
              </a:ext>
            </a:extLst>
          </p:cNvPr>
          <p:cNvSpPr>
            <a:spLocks noGrp="1"/>
          </p:cNvSpPr>
          <p:nvPr>
            <p:ph type="sldNum" sz="quarter" idx="10"/>
          </p:nvPr>
        </p:nvSpPr>
        <p:spPr/>
        <p:txBody>
          <a:bodyPr/>
          <a:lstStyle/>
          <a:p>
            <a:fld id="{DBD5050C-AA03-7C4B-BAB2-B82E960585A0}" type="slidenum">
              <a:rPr lang="en-US" smtClean="0">
                <a:solidFill>
                  <a:schemeClr val="bg1"/>
                </a:solidFill>
              </a:rPr>
              <a:pPr/>
              <a:t>‹#›</a:t>
            </a:fld>
            <a:endParaRPr lang="en-US" dirty="0">
              <a:solidFill>
                <a:schemeClr val="bg1"/>
              </a:solidFill>
            </a:endParaRPr>
          </a:p>
        </p:txBody>
      </p:sp>
      <p:sp>
        <p:nvSpPr>
          <p:cNvPr id="16" name="Slide Number Placeholder 5">
            <a:extLst>
              <a:ext uri="{FF2B5EF4-FFF2-40B4-BE49-F238E27FC236}">
                <a16:creationId xmlns:a16="http://schemas.microsoft.com/office/drawing/2014/main" id="{B4EB90AC-38B2-7B4F-B531-294528F72342}"/>
              </a:ext>
            </a:extLst>
          </p:cNvPr>
          <p:cNvSpPr txBox="1">
            <a:spLocks/>
          </p:cNvSpPr>
          <p:nvPr userDrawn="1"/>
        </p:nvSpPr>
        <p:spPr>
          <a:xfrm>
            <a:off x="10279737" y="6400039"/>
            <a:ext cx="722630" cy="2768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D5050C-AA03-7C4B-BAB2-B82E960585A0}" type="slidenum">
              <a:rPr lang="en-US" smtClean="0">
                <a:solidFill>
                  <a:schemeClr val="bg1"/>
                </a:solidFill>
              </a:rPr>
              <a:pPr/>
              <a:t>‹#›</a:t>
            </a:fld>
            <a:endParaRPr lang="en-US" dirty="0">
              <a:solidFill>
                <a:schemeClr val="bg1"/>
              </a:solidFill>
            </a:endParaRPr>
          </a:p>
        </p:txBody>
      </p:sp>
      <p:sp>
        <p:nvSpPr>
          <p:cNvPr id="19" name="TextBox 18">
            <a:extLst>
              <a:ext uri="{FF2B5EF4-FFF2-40B4-BE49-F238E27FC236}">
                <a16:creationId xmlns:a16="http://schemas.microsoft.com/office/drawing/2014/main" id="{C1BC2862-C22A-7A4C-8137-2B1D2FDB647D}"/>
              </a:ext>
            </a:extLst>
          </p:cNvPr>
          <p:cNvSpPr txBox="1"/>
          <p:nvPr userDrawn="1"/>
        </p:nvSpPr>
        <p:spPr>
          <a:xfrm>
            <a:off x="21265" y="8527312"/>
            <a:ext cx="184731" cy="369332"/>
          </a:xfrm>
          <a:prstGeom prst="rect">
            <a:avLst/>
          </a:prstGeom>
          <a:noFill/>
        </p:spPr>
        <p:txBody>
          <a:bodyPr wrap="none" rtlCol="0">
            <a:spAutoFit/>
          </a:bodyPr>
          <a:lstStyle/>
          <a:p>
            <a:endParaRPr lang="en-US" dirty="0"/>
          </a:p>
        </p:txBody>
      </p:sp>
      <p:sp>
        <p:nvSpPr>
          <p:cNvPr id="20" name="TextBox 19">
            <a:extLst>
              <a:ext uri="{FF2B5EF4-FFF2-40B4-BE49-F238E27FC236}">
                <a16:creationId xmlns:a16="http://schemas.microsoft.com/office/drawing/2014/main" id="{1EEB9ABD-A06D-284A-8435-F98BA315FD4B}"/>
              </a:ext>
            </a:extLst>
          </p:cNvPr>
          <p:cNvSpPr txBox="1"/>
          <p:nvPr userDrawn="1"/>
        </p:nvSpPr>
        <p:spPr>
          <a:xfrm>
            <a:off x="2615609" y="9165265"/>
            <a:ext cx="184731" cy="369332"/>
          </a:xfrm>
          <a:prstGeom prst="rect">
            <a:avLst/>
          </a:prstGeom>
          <a:noFill/>
        </p:spPr>
        <p:txBody>
          <a:bodyPr wrap="none" rtlCol="0">
            <a:spAutoFit/>
          </a:bodyPr>
          <a:lstStyle/>
          <a:p>
            <a:endParaRPr lang="en-US" dirty="0"/>
          </a:p>
        </p:txBody>
      </p:sp>
      <p:sp>
        <p:nvSpPr>
          <p:cNvPr id="21" name="TextBox 20">
            <a:extLst>
              <a:ext uri="{FF2B5EF4-FFF2-40B4-BE49-F238E27FC236}">
                <a16:creationId xmlns:a16="http://schemas.microsoft.com/office/drawing/2014/main" id="{61C41129-3A8A-4544-BEAB-5D52008DF1A0}"/>
              </a:ext>
            </a:extLst>
          </p:cNvPr>
          <p:cNvSpPr txBox="1"/>
          <p:nvPr userDrawn="1"/>
        </p:nvSpPr>
        <p:spPr>
          <a:xfrm>
            <a:off x="7527851" y="873996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4810009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_TOC_2">
    <p:spTree>
      <p:nvGrpSpPr>
        <p:cNvPr id="1" name=""/>
        <p:cNvGrpSpPr/>
        <p:nvPr/>
      </p:nvGrpSpPr>
      <p:grpSpPr>
        <a:xfrm>
          <a:off x="0" y="0"/>
          <a:ext cx="0" cy="0"/>
          <a:chOff x="0" y="0"/>
          <a:chExt cx="0" cy="0"/>
        </a:xfrm>
      </p:grpSpPr>
      <p:pic>
        <p:nvPicPr>
          <p:cNvPr id="4" name="Picture 3" descr="A person holding a dog&#10;&#10;Description automatically generated">
            <a:extLst>
              <a:ext uri="{FF2B5EF4-FFF2-40B4-BE49-F238E27FC236}">
                <a16:creationId xmlns:a16="http://schemas.microsoft.com/office/drawing/2014/main" id="{B7810CA4-18D8-2645-8CA1-2378074B3FE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279"/>
          <a:stretch/>
        </p:blipFill>
        <p:spPr>
          <a:xfrm>
            <a:off x="-1" y="-14289"/>
            <a:ext cx="8256263" cy="6858000"/>
          </a:xfrm>
          <a:prstGeom prst="rect">
            <a:avLst/>
          </a:prstGeom>
        </p:spPr>
      </p:pic>
      <p:pic>
        <p:nvPicPr>
          <p:cNvPr id="5" name="Picture 4">
            <a:extLst>
              <a:ext uri="{FF2B5EF4-FFF2-40B4-BE49-F238E27FC236}">
                <a16:creationId xmlns:a16="http://schemas.microsoft.com/office/drawing/2014/main" id="{230DC9B9-21EF-AA4E-9458-C7A2A98044E0}"/>
              </a:ext>
            </a:extLst>
          </p:cNvPr>
          <p:cNvPicPr>
            <a:picLocks noChangeAspect="1"/>
          </p:cNvPicPr>
          <p:nvPr userDrawn="1"/>
        </p:nvPicPr>
        <p:blipFill>
          <a:blip r:embed="rId3"/>
          <a:stretch>
            <a:fillRect/>
          </a:stretch>
        </p:blipFill>
        <p:spPr>
          <a:xfrm rot="19096343">
            <a:off x="5719649" y="-576991"/>
            <a:ext cx="7850766" cy="7591236"/>
          </a:xfrm>
          <a:prstGeom prst="rect">
            <a:avLst/>
          </a:prstGeom>
        </p:spPr>
      </p:pic>
      <p:sp>
        <p:nvSpPr>
          <p:cNvPr id="12" name="Text Placeholder 11">
            <a:extLst>
              <a:ext uri="{FF2B5EF4-FFF2-40B4-BE49-F238E27FC236}">
                <a16:creationId xmlns:a16="http://schemas.microsoft.com/office/drawing/2014/main" id="{33FE9DB3-994B-D740-B95F-71ABD72818BE}"/>
              </a:ext>
            </a:extLst>
          </p:cNvPr>
          <p:cNvSpPr>
            <a:spLocks noGrp="1"/>
          </p:cNvSpPr>
          <p:nvPr>
            <p:ph type="body" sz="quarter" idx="11" hasCustomPrompt="1"/>
          </p:nvPr>
        </p:nvSpPr>
        <p:spPr>
          <a:xfrm>
            <a:off x="8443944" y="458472"/>
            <a:ext cx="2376776" cy="1053763"/>
          </a:xfrm>
          <a:prstGeom prst="rect">
            <a:avLst/>
          </a:prstGeom>
        </p:spPr>
        <p:txBody>
          <a:bodyPr/>
          <a:lstStyle>
            <a:lvl1pPr marL="0" indent="0">
              <a:lnSpc>
                <a:spcPct val="85000"/>
              </a:lnSpc>
              <a:spcBef>
                <a:spcPts val="0"/>
              </a:spcBef>
              <a:buNone/>
              <a:defRPr sz="3600" b="1" i="0">
                <a:solidFill>
                  <a:schemeClr val="bg1"/>
                </a:solidFill>
                <a:latin typeface="Roboto" panose="02000000000000000000" pitchFamily="2" charset="0"/>
                <a:ea typeface="Roboto" panose="02000000000000000000" pitchFamily="2" charset="0"/>
                <a:cs typeface="Roboto" panose="02000000000000000000" pitchFamily="2" charset="0"/>
              </a:defRPr>
            </a:lvl1pPr>
            <a:lvl2pPr marL="457200" indent="0">
              <a:buNone/>
              <a:defRPr sz="3600" b="1" i="0">
                <a:solidFill>
                  <a:schemeClr val="bg1"/>
                </a:solidFill>
                <a:latin typeface="Roboto" panose="02000000000000000000" pitchFamily="2" charset="0"/>
                <a:ea typeface="Roboto" panose="02000000000000000000" pitchFamily="2" charset="0"/>
                <a:cs typeface="Roboto" panose="02000000000000000000" pitchFamily="2" charset="0"/>
              </a:defRPr>
            </a:lvl2pPr>
            <a:lvl3pPr marL="914400" indent="0">
              <a:buNone/>
              <a:defRPr sz="3600" b="1" i="0">
                <a:solidFill>
                  <a:schemeClr val="bg1"/>
                </a:solidFill>
                <a:latin typeface="Roboto" panose="02000000000000000000" pitchFamily="2" charset="0"/>
                <a:ea typeface="Roboto" panose="02000000000000000000" pitchFamily="2" charset="0"/>
                <a:cs typeface="Roboto" panose="02000000000000000000" pitchFamily="2" charset="0"/>
              </a:defRPr>
            </a:lvl3pPr>
            <a:lvl4pPr marL="1371600" indent="0">
              <a:buNone/>
              <a:defRPr sz="3600" b="1" i="0">
                <a:solidFill>
                  <a:schemeClr val="bg1"/>
                </a:solidFill>
                <a:latin typeface="Roboto" panose="02000000000000000000" pitchFamily="2" charset="0"/>
                <a:ea typeface="Roboto" panose="02000000000000000000" pitchFamily="2" charset="0"/>
                <a:cs typeface="Roboto" panose="02000000000000000000" pitchFamily="2" charset="0"/>
              </a:defRPr>
            </a:lvl4pPr>
            <a:lvl5pPr marL="1828800" indent="0">
              <a:buNone/>
              <a:defRPr sz="3600" b="1" i="0">
                <a:solidFill>
                  <a:schemeClr val="bg1"/>
                </a:solidFill>
                <a:latin typeface="Roboto" panose="02000000000000000000" pitchFamily="2" charset="0"/>
                <a:ea typeface="Roboto" panose="02000000000000000000" pitchFamily="2" charset="0"/>
                <a:cs typeface="Roboto" panose="02000000000000000000" pitchFamily="2" charset="0"/>
              </a:defRPr>
            </a:lvl5pPr>
          </a:lstStyle>
          <a:p>
            <a:pPr lvl="0"/>
            <a:r>
              <a:rPr lang="en-US" dirty="0"/>
              <a:t>Table of Contents</a:t>
            </a:r>
          </a:p>
        </p:txBody>
      </p:sp>
      <p:sp>
        <p:nvSpPr>
          <p:cNvPr id="14" name="Text Placeholder 13">
            <a:extLst>
              <a:ext uri="{FF2B5EF4-FFF2-40B4-BE49-F238E27FC236}">
                <a16:creationId xmlns:a16="http://schemas.microsoft.com/office/drawing/2014/main" id="{81B8867D-8BCB-404B-93AD-5B156B18C0CB}"/>
              </a:ext>
            </a:extLst>
          </p:cNvPr>
          <p:cNvSpPr>
            <a:spLocks noGrp="1"/>
          </p:cNvSpPr>
          <p:nvPr>
            <p:ph type="body" sz="quarter" idx="12" hasCustomPrompt="1"/>
          </p:nvPr>
        </p:nvSpPr>
        <p:spPr>
          <a:xfrm>
            <a:off x="8459396" y="1649334"/>
            <a:ext cx="2361324" cy="382666"/>
          </a:xfrm>
          <a:prstGeom prst="rect">
            <a:avLst/>
          </a:prstGeom>
        </p:spPr>
        <p:txBody>
          <a:bodyPr/>
          <a:lstStyle>
            <a:lvl1pPr marL="0" indent="0">
              <a:buFont typeface="+mj-lt"/>
              <a:buNone/>
              <a:defRPr sz="1400">
                <a:solidFill>
                  <a:schemeClr val="bg1"/>
                </a:solidFill>
                <a:latin typeface="+mj-lt"/>
              </a:defRPr>
            </a:lvl1pPr>
            <a:lvl2pPr marL="457200" indent="0">
              <a:buFont typeface="+mj-lt"/>
              <a:buNone/>
              <a:defRPr sz="1400">
                <a:solidFill>
                  <a:schemeClr val="bg1"/>
                </a:solidFill>
                <a:latin typeface="+mj-lt"/>
              </a:defRPr>
            </a:lvl2pPr>
            <a:lvl3pPr marL="914400" indent="0">
              <a:buFont typeface="+mj-lt"/>
              <a:buNone/>
              <a:defRPr sz="1400">
                <a:solidFill>
                  <a:schemeClr val="bg1"/>
                </a:solidFill>
                <a:latin typeface="+mj-lt"/>
              </a:defRPr>
            </a:lvl3pPr>
            <a:lvl4pPr marL="1371600" indent="0">
              <a:buFont typeface="+mj-lt"/>
              <a:buNone/>
              <a:defRPr sz="1400">
                <a:solidFill>
                  <a:schemeClr val="bg1"/>
                </a:solidFill>
                <a:latin typeface="+mj-lt"/>
              </a:defRPr>
            </a:lvl4pPr>
            <a:lvl5pPr marL="1828800" indent="0">
              <a:buFont typeface="+mj-lt"/>
              <a:buNone/>
              <a:defRPr sz="1400">
                <a:solidFill>
                  <a:schemeClr val="bg1"/>
                </a:solidFill>
                <a:latin typeface="+mj-lt"/>
              </a:defRPr>
            </a:lvl5pPr>
          </a:lstStyle>
          <a:p>
            <a:pPr lvl="0"/>
            <a:r>
              <a:rPr lang="en-US" dirty="0"/>
              <a:t>1. First Slide</a:t>
            </a:r>
          </a:p>
        </p:txBody>
      </p:sp>
      <p:sp>
        <p:nvSpPr>
          <p:cNvPr id="15" name="Text Placeholder 13">
            <a:extLst>
              <a:ext uri="{FF2B5EF4-FFF2-40B4-BE49-F238E27FC236}">
                <a16:creationId xmlns:a16="http://schemas.microsoft.com/office/drawing/2014/main" id="{D8C51D79-A1C9-A542-AAF4-9C2787802761}"/>
              </a:ext>
            </a:extLst>
          </p:cNvPr>
          <p:cNvSpPr>
            <a:spLocks noGrp="1"/>
          </p:cNvSpPr>
          <p:nvPr>
            <p:ph type="body" sz="quarter" idx="13" hasCustomPrompt="1"/>
          </p:nvPr>
        </p:nvSpPr>
        <p:spPr>
          <a:xfrm>
            <a:off x="8459396" y="2289985"/>
            <a:ext cx="2361324" cy="382666"/>
          </a:xfrm>
          <a:prstGeom prst="rect">
            <a:avLst/>
          </a:prstGeom>
        </p:spPr>
        <p:txBody>
          <a:bodyPr/>
          <a:lstStyle>
            <a:lvl1pPr marL="0" indent="0">
              <a:buFont typeface="+mj-lt"/>
              <a:buNone/>
              <a:defRPr sz="1400">
                <a:solidFill>
                  <a:schemeClr val="bg1"/>
                </a:solidFill>
                <a:latin typeface="+mj-lt"/>
              </a:defRPr>
            </a:lvl1pPr>
            <a:lvl2pPr marL="457200" indent="0">
              <a:buFont typeface="+mj-lt"/>
              <a:buNone/>
              <a:defRPr sz="1400">
                <a:solidFill>
                  <a:schemeClr val="bg1"/>
                </a:solidFill>
                <a:latin typeface="+mj-lt"/>
              </a:defRPr>
            </a:lvl2pPr>
            <a:lvl3pPr marL="914400" indent="0">
              <a:buFont typeface="+mj-lt"/>
              <a:buNone/>
              <a:defRPr sz="1400">
                <a:solidFill>
                  <a:schemeClr val="bg1"/>
                </a:solidFill>
                <a:latin typeface="+mj-lt"/>
              </a:defRPr>
            </a:lvl3pPr>
            <a:lvl4pPr marL="1371600" indent="0">
              <a:buFont typeface="+mj-lt"/>
              <a:buNone/>
              <a:defRPr sz="1400">
                <a:solidFill>
                  <a:schemeClr val="bg1"/>
                </a:solidFill>
                <a:latin typeface="+mj-lt"/>
              </a:defRPr>
            </a:lvl4pPr>
            <a:lvl5pPr marL="1828800" indent="0">
              <a:buFont typeface="+mj-lt"/>
              <a:buNone/>
              <a:defRPr sz="1400">
                <a:solidFill>
                  <a:schemeClr val="bg1"/>
                </a:solidFill>
                <a:latin typeface="+mj-lt"/>
              </a:defRPr>
            </a:lvl5pPr>
          </a:lstStyle>
          <a:p>
            <a:pPr lvl="0"/>
            <a:r>
              <a:rPr lang="en-US" dirty="0"/>
              <a:t>2. Second Slide</a:t>
            </a:r>
          </a:p>
        </p:txBody>
      </p:sp>
      <p:sp>
        <p:nvSpPr>
          <p:cNvPr id="16" name="Text Placeholder 13">
            <a:extLst>
              <a:ext uri="{FF2B5EF4-FFF2-40B4-BE49-F238E27FC236}">
                <a16:creationId xmlns:a16="http://schemas.microsoft.com/office/drawing/2014/main" id="{0D9DC984-49FF-9846-AC94-8A621BAFA886}"/>
              </a:ext>
            </a:extLst>
          </p:cNvPr>
          <p:cNvSpPr>
            <a:spLocks noGrp="1"/>
          </p:cNvSpPr>
          <p:nvPr>
            <p:ph type="body" sz="quarter" idx="14" hasCustomPrompt="1"/>
          </p:nvPr>
        </p:nvSpPr>
        <p:spPr>
          <a:xfrm>
            <a:off x="8459396" y="2930636"/>
            <a:ext cx="2361324" cy="382666"/>
          </a:xfrm>
          <a:prstGeom prst="rect">
            <a:avLst/>
          </a:prstGeom>
        </p:spPr>
        <p:txBody>
          <a:bodyPr/>
          <a:lstStyle>
            <a:lvl1pPr marL="0" indent="0">
              <a:buFont typeface="+mj-lt"/>
              <a:buNone/>
              <a:defRPr sz="1400">
                <a:solidFill>
                  <a:schemeClr val="bg1"/>
                </a:solidFill>
                <a:latin typeface="+mj-lt"/>
              </a:defRPr>
            </a:lvl1pPr>
            <a:lvl2pPr marL="457200" indent="0">
              <a:buFont typeface="+mj-lt"/>
              <a:buNone/>
              <a:defRPr sz="1400">
                <a:solidFill>
                  <a:schemeClr val="bg1"/>
                </a:solidFill>
                <a:latin typeface="+mj-lt"/>
              </a:defRPr>
            </a:lvl2pPr>
            <a:lvl3pPr marL="914400" indent="0">
              <a:buFont typeface="+mj-lt"/>
              <a:buNone/>
              <a:defRPr sz="1400">
                <a:solidFill>
                  <a:schemeClr val="bg1"/>
                </a:solidFill>
                <a:latin typeface="+mj-lt"/>
              </a:defRPr>
            </a:lvl3pPr>
            <a:lvl4pPr marL="1371600" indent="0">
              <a:buFont typeface="+mj-lt"/>
              <a:buNone/>
              <a:defRPr sz="1400">
                <a:solidFill>
                  <a:schemeClr val="bg1"/>
                </a:solidFill>
                <a:latin typeface="+mj-lt"/>
              </a:defRPr>
            </a:lvl4pPr>
            <a:lvl5pPr marL="1828800" indent="0">
              <a:buFont typeface="+mj-lt"/>
              <a:buNone/>
              <a:defRPr sz="1400">
                <a:solidFill>
                  <a:schemeClr val="bg1"/>
                </a:solidFill>
                <a:latin typeface="+mj-lt"/>
              </a:defRPr>
            </a:lvl5pPr>
          </a:lstStyle>
          <a:p>
            <a:pPr lvl="0"/>
            <a:r>
              <a:rPr lang="en-US" dirty="0"/>
              <a:t>3. Third Slide</a:t>
            </a:r>
          </a:p>
        </p:txBody>
      </p:sp>
      <p:sp>
        <p:nvSpPr>
          <p:cNvPr id="17" name="Text Placeholder 13">
            <a:extLst>
              <a:ext uri="{FF2B5EF4-FFF2-40B4-BE49-F238E27FC236}">
                <a16:creationId xmlns:a16="http://schemas.microsoft.com/office/drawing/2014/main" id="{3B868536-AFB8-964F-9B8E-AB5D20742A1A}"/>
              </a:ext>
            </a:extLst>
          </p:cNvPr>
          <p:cNvSpPr>
            <a:spLocks noGrp="1"/>
          </p:cNvSpPr>
          <p:nvPr>
            <p:ph type="body" sz="quarter" idx="15" hasCustomPrompt="1"/>
          </p:nvPr>
        </p:nvSpPr>
        <p:spPr>
          <a:xfrm>
            <a:off x="8459396" y="3571287"/>
            <a:ext cx="2361324" cy="382666"/>
          </a:xfrm>
          <a:prstGeom prst="rect">
            <a:avLst/>
          </a:prstGeom>
        </p:spPr>
        <p:txBody>
          <a:bodyPr/>
          <a:lstStyle>
            <a:lvl1pPr marL="0" indent="0">
              <a:buFont typeface="+mj-lt"/>
              <a:buNone/>
              <a:defRPr sz="1400">
                <a:solidFill>
                  <a:schemeClr val="bg1"/>
                </a:solidFill>
                <a:latin typeface="+mj-lt"/>
              </a:defRPr>
            </a:lvl1pPr>
            <a:lvl2pPr marL="457200" indent="0">
              <a:buFont typeface="+mj-lt"/>
              <a:buNone/>
              <a:defRPr sz="1400">
                <a:solidFill>
                  <a:schemeClr val="bg1"/>
                </a:solidFill>
                <a:latin typeface="+mj-lt"/>
              </a:defRPr>
            </a:lvl2pPr>
            <a:lvl3pPr marL="914400" indent="0">
              <a:buFont typeface="+mj-lt"/>
              <a:buNone/>
              <a:defRPr sz="1400">
                <a:solidFill>
                  <a:schemeClr val="bg1"/>
                </a:solidFill>
                <a:latin typeface="+mj-lt"/>
              </a:defRPr>
            </a:lvl3pPr>
            <a:lvl4pPr marL="1371600" indent="0">
              <a:buFont typeface="+mj-lt"/>
              <a:buNone/>
              <a:defRPr sz="1400">
                <a:solidFill>
                  <a:schemeClr val="bg1"/>
                </a:solidFill>
                <a:latin typeface="+mj-lt"/>
              </a:defRPr>
            </a:lvl4pPr>
            <a:lvl5pPr marL="1828800" indent="0">
              <a:buFont typeface="+mj-lt"/>
              <a:buNone/>
              <a:defRPr sz="1400">
                <a:solidFill>
                  <a:schemeClr val="bg1"/>
                </a:solidFill>
                <a:latin typeface="+mj-lt"/>
              </a:defRPr>
            </a:lvl5pPr>
          </a:lstStyle>
          <a:p>
            <a:pPr lvl="0"/>
            <a:r>
              <a:rPr lang="en-US" dirty="0"/>
              <a:t>4. Fourth Slide</a:t>
            </a:r>
          </a:p>
        </p:txBody>
      </p:sp>
      <p:sp>
        <p:nvSpPr>
          <p:cNvPr id="18" name="Text Placeholder 13">
            <a:extLst>
              <a:ext uri="{FF2B5EF4-FFF2-40B4-BE49-F238E27FC236}">
                <a16:creationId xmlns:a16="http://schemas.microsoft.com/office/drawing/2014/main" id="{846C7CDE-5733-C94C-91B5-DA0E60F3BD39}"/>
              </a:ext>
            </a:extLst>
          </p:cNvPr>
          <p:cNvSpPr>
            <a:spLocks noGrp="1"/>
          </p:cNvSpPr>
          <p:nvPr>
            <p:ph type="body" sz="quarter" idx="16" hasCustomPrompt="1"/>
          </p:nvPr>
        </p:nvSpPr>
        <p:spPr>
          <a:xfrm>
            <a:off x="8459396" y="4211938"/>
            <a:ext cx="2361324" cy="382666"/>
          </a:xfrm>
          <a:prstGeom prst="rect">
            <a:avLst/>
          </a:prstGeom>
        </p:spPr>
        <p:txBody>
          <a:bodyPr/>
          <a:lstStyle>
            <a:lvl1pPr marL="0" indent="0">
              <a:buFont typeface="+mj-lt"/>
              <a:buNone/>
              <a:defRPr sz="1400">
                <a:solidFill>
                  <a:schemeClr val="bg1"/>
                </a:solidFill>
                <a:latin typeface="+mj-lt"/>
              </a:defRPr>
            </a:lvl1pPr>
            <a:lvl2pPr marL="457200" indent="0">
              <a:buFont typeface="+mj-lt"/>
              <a:buNone/>
              <a:defRPr sz="1400">
                <a:solidFill>
                  <a:schemeClr val="bg1"/>
                </a:solidFill>
                <a:latin typeface="+mj-lt"/>
              </a:defRPr>
            </a:lvl2pPr>
            <a:lvl3pPr marL="914400" indent="0">
              <a:buFont typeface="+mj-lt"/>
              <a:buNone/>
              <a:defRPr sz="1400">
                <a:solidFill>
                  <a:schemeClr val="bg1"/>
                </a:solidFill>
                <a:latin typeface="+mj-lt"/>
              </a:defRPr>
            </a:lvl3pPr>
            <a:lvl4pPr marL="1371600" indent="0">
              <a:buFont typeface="+mj-lt"/>
              <a:buNone/>
              <a:defRPr sz="1400">
                <a:solidFill>
                  <a:schemeClr val="bg1"/>
                </a:solidFill>
                <a:latin typeface="+mj-lt"/>
              </a:defRPr>
            </a:lvl4pPr>
            <a:lvl5pPr marL="1828800" indent="0">
              <a:buFont typeface="+mj-lt"/>
              <a:buNone/>
              <a:defRPr sz="1400">
                <a:solidFill>
                  <a:schemeClr val="bg1"/>
                </a:solidFill>
                <a:latin typeface="+mj-lt"/>
              </a:defRPr>
            </a:lvl5pPr>
          </a:lstStyle>
          <a:p>
            <a:pPr lvl="0"/>
            <a:r>
              <a:rPr lang="en-US" dirty="0"/>
              <a:t>5. Fifth Slide</a:t>
            </a:r>
          </a:p>
        </p:txBody>
      </p:sp>
      <p:sp>
        <p:nvSpPr>
          <p:cNvPr id="19" name="Text Placeholder 13">
            <a:extLst>
              <a:ext uri="{FF2B5EF4-FFF2-40B4-BE49-F238E27FC236}">
                <a16:creationId xmlns:a16="http://schemas.microsoft.com/office/drawing/2014/main" id="{AD7E2225-6226-1840-8BB2-E5235FF1B731}"/>
              </a:ext>
            </a:extLst>
          </p:cNvPr>
          <p:cNvSpPr>
            <a:spLocks noGrp="1"/>
          </p:cNvSpPr>
          <p:nvPr>
            <p:ph type="body" sz="quarter" idx="17" hasCustomPrompt="1"/>
          </p:nvPr>
        </p:nvSpPr>
        <p:spPr>
          <a:xfrm>
            <a:off x="8459396" y="4852589"/>
            <a:ext cx="2361324" cy="382666"/>
          </a:xfrm>
          <a:prstGeom prst="rect">
            <a:avLst/>
          </a:prstGeom>
        </p:spPr>
        <p:txBody>
          <a:bodyPr/>
          <a:lstStyle>
            <a:lvl1pPr marL="0" indent="0">
              <a:buFont typeface="+mj-lt"/>
              <a:buNone/>
              <a:defRPr sz="1400">
                <a:solidFill>
                  <a:schemeClr val="bg1"/>
                </a:solidFill>
                <a:latin typeface="+mj-lt"/>
              </a:defRPr>
            </a:lvl1pPr>
            <a:lvl2pPr marL="457200" indent="0">
              <a:buFont typeface="+mj-lt"/>
              <a:buNone/>
              <a:defRPr sz="1400">
                <a:solidFill>
                  <a:schemeClr val="bg1"/>
                </a:solidFill>
                <a:latin typeface="+mj-lt"/>
              </a:defRPr>
            </a:lvl2pPr>
            <a:lvl3pPr marL="914400" indent="0">
              <a:buFont typeface="+mj-lt"/>
              <a:buNone/>
              <a:defRPr sz="1400">
                <a:solidFill>
                  <a:schemeClr val="bg1"/>
                </a:solidFill>
                <a:latin typeface="+mj-lt"/>
              </a:defRPr>
            </a:lvl3pPr>
            <a:lvl4pPr marL="1371600" indent="0">
              <a:buFont typeface="+mj-lt"/>
              <a:buNone/>
              <a:defRPr sz="1400">
                <a:solidFill>
                  <a:schemeClr val="bg1"/>
                </a:solidFill>
                <a:latin typeface="+mj-lt"/>
              </a:defRPr>
            </a:lvl4pPr>
            <a:lvl5pPr marL="1828800" indent="0">
              <a:buFont typeface="+mj-lt"/>
              <a:buNone/>
              <a:defRPr sz="1400">
                <a:solidFill>
                  <a:schemeClr val="bg1"/>
                </a:solidFill>
                <a:latin typeface="+mj-lt"/>
              </a:defRPr>
            </a:lvl5pPr>
          </a:lstStyle>
          <a:p>
            <a:pPr lvl="0"/>
            <a:r>
              <a:rPr lang="en-US" dirty="0"/>
              <a:t>6. Sixth Slide</a:t>
            </a:r>
          </a:p>
        </p:txBody>
      </p:sp>
      <p:sp>
        <p:nvSpPr>
          <p:cNvPr id="20" name="Text Placeholder 13">
            <a:extLst>
              <a:ext uri="{FF2B5EF4-FFF2-40B4-BE49-F238E27FC236}">
                <a16:creationId xmlns:a16="http://schemas.microsoft.com/office/drawing/2014/main" id="{F84F9101-8ACD-F14B-96DC-C525C5FEF619}"/>
              </a:ext>
            </a:extLst>
          </p:cNvPr>
          <p:cNvSpPr>
            <a:spLocks noGrp="1"/>
          </p:cNvSpPr>
          <p:nvPr>
            <p:ph type="body" sz="quarter" idx="18" hasCustomPrompt="1"/>
          </p:nvPr>
        </p:nvSpPr>
        <p:spPr>
          <a:xfrm>
            <a:off x="8459396" y="5493240"/>
            <a:ext cx="2361324" cy="382666"/>
          </a:xfrm>
          <a:prstGeom prst="rect">
            <a:avLst/>
          </a:prstGeom>
        </p:spPr>
        <p:txBody>
          <a:bodyPr/>
          <a:lstStyle>
            <a:lvl1pPr marL="0" indent="0">
              <a:buFont typeface="+mj-lt"/>
              <a:buNone/>
              <a:defRPr sz="1400">
                <a:solidFill>
                  <a:schemeClr val="bg1"/>
                </a:solidFill>
                <a:latin typeface="+mj-lt"/>
              </a:defRPr>
            </a:lvl1pPr>
            <a:lvl2pPr marL="457200" indent="0">
              <a:buFont typeface="+mj-lt"/>
              <a:buNone/>
              <a:defRPr sz="1400">
                <a:solidFill>
                  <a:schemeClr val="bg1"/>
                </a:solidFill>
                <a:latin typeface="+mj-lt"/>
              </a:defRPr>
            </a:lvl2pPr>
            <a:lvl3pPr marL="914400" indent="0">
              <a:buFont typeface="+mj-lt"/>
              <a:buNone/>
              <a:defRPr sz="1400">
                <a:solidFill>
                  <a:schemeClr val="bg1"/>
                </a:solidFill>
                <a:latin typeface="+mj-lt"/>
              </a:defRPr>
            </a:lvl3pPr>
            <a:lvl4pPr marL="1371600" indent="0">
              <a:buFont typeface="+mj-lt"/>
              <a:buNone/>
              <a:defRPr sz="1400">
                <a:solidFill>
                  <a:schemeClr val="bg1"/>
                </a:solidFill>
                <a:latin typeface="+mj-lt"/>
              </a:defRPr>
            </a:lvl4pPr>
            <a:lvl5pPr marL="1828800" indent="0">
              <a:buFont typeface="+mj-lt"/>
              <a:buNone/>
              <a:defRPr sz="1400">
                <a:solidFill>
                  <a:schemeClr val="bg1"/>
                </a:solidFill>
                <a:latin typeface="+mj-lt"/>
              </a:defRPr>
            </a:lvl5pPr>
          </a:lstStyle>
          <a:p>
            <a:pPr lvl="0"/>
            <a:r>
              <a:rPr lang="en-US" dirty="0"/>
              <a:t>7. Seventh Slide</a:t>
            </a:r>
          </a:p>
        </p:txBody>
      </p:sp>
      <p:sp>
        <p:nvSpPr>
          <p:cNvPr id="3" name="Slide Number Placeholder 2">
            <a:extLst>
              <a:ext uri="{FF2B5EF4-FFF2-40B4-BE49-F238E27FC236}">
                <a16:creationId xmlns:a16="http://schemas.microsoft.com/office/drawing/2014/main" id="{B599FEE7-0719-124A-BA6A-4D10A1F2FB93}"/>
              </a:ext>
            </a:extLst>
          </p:cNvPr>
          <p:cNvSpPr>
            <a:spLocks noGrp="1"/>
          </p:cNvSpPr>
          <p:nvPr>
            <p:ph type="sldNum" sz="quarter" idx="10"/>
          </p:nvPr>
        </p:nvSpPr>
        <p:spPr/>
        <p:txBody>
          <a:bodyPr/>
          <a:lstStyle/>
          <a:p>
            <a:fld id="{DBD5050C-AA03-7C4B-BAB2-B82E960585A0}" type="slidenum">
              <a:rPr lang="en-US" smtClean="0">
                <a:solidFill>
                  <a:schemeClr val="bg1"/>
                </a:solidFill>
              </a:rPr>
              <a:pPr/>
              <a:t>‹#›</a:t>
            </a:fld>
            <a:endParaRPr lang="en-US" dirty="0">
              <a:solidFill>
                <a:schemeClr val="bg1"/>
              </a:solidFill>
            </a:endParaRPr>
          </a:p>
        </p:txBody>
      </p:sp>
      <p:sp>
        <p:nvSpPr>
          <p:cNvPr id="8" name="Slide Number Placeholder 5">
            <a:extLst>
              <a:ext uri="{FF2B5EF4-FFF2-40B4-BE49-F238E27FC236}">
                <a16:creationId xmlns:a16="http://schemas.microsoft.com/office/drawing/2014/main" id="{F7E927F6-C7CC-3248-A03C-BE8D2B86F97F}"/>
              </a:ext>
            </a:extLst>
          </p:cNvPr>
          <p:cNvSpPr txBox="1">
            <a:spLocks/>
          </p:cNvSpPr>
          <p:nvPr userDrawn="1"/>
        </p:nvSpPr>
        <p:spPr>
          <a:xfrm>
            <a:off x="10279737" y="6396864"/>
            <a:ext cx="722630" cy="2768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D5050C-AA03-7C4B-BAB2-B82E960585A0}" type="slidenum">
              <a:rPr lang="en-US" smtClean="0">
                <a:solidFill>
                  <a:schemeClr val="bg1"/>
                </a:solidFill>
              </a:rPr>
              <a:pPr/>
              <a:t>‹#›</a:t>
            </a:fld>
            <a:endParaRPr lang="en-US" dirty="0">
              <a:solidFill>
                <a:schemeClr val="bg1"/>
              </a:solidFill>
            </a:endParaRPr>
          </a:p>
        </p:txBody>
      </p:sp>
      <p:cxnSp>
        <p:nvCxnSpPr>
          <p:cNvPr id="9" name="Straight Connector 8">
            <a:extLst>
              <a:ext uri="{FF2B5EF4-FFF2-40B4-BE49-F238E27FC236}">
                <a16:creationId xmlns:a16="http://schemas.microsoft.com/office/drawing/2014/main" id="{4EA14FED-5348-034A-B738-C84A9C8EEA0C}"/>
              </a:ext>
            </a:extLst>
          </p:cNvPr>
          <p:cNvCxnSpPr/>
          <p:nvPr userDrawn="1"/>
        </p:nvCxnSpPr>
        <p:spPr>
          <a:xfrm>
            <a:off x="11060482" y="6434693"/>
            <a:ext cx="0" cy="2011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7867FA3-3CF8-354D-B4CE-27AF1934EB9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165204" y="6434692"/>
            <a:ext cx="684549" cy="201167"/>
          </a:xfrm>
          <a:prstGeom prst="rect">
            <a:avLst/>
          </a:prstGeom>
        </p:spPr>
      </p:pic>
    </p:spTree>
    <p:extLst>
      <p:ext uri="{BB962C8B-B14F-4D97-AF65-F5344CB8AC3E}">
        <p14:creationId xmlns:p14="http://schemas.microsoft.com/office/powerpoint/2010/main" val="2242354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ue_Key_Topic">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FB6811-ACD0-DA45-9EA5-12DCF5AC9389}"/>
              </a:ext>
            </a:extLst>
          </p:cNvPr>
          <p:cNvPicPr>
            <a:picLocks noChangeAspect="1"/>
          </p:cNvPicPr>
          <p:nvPr userDrawn="1"/>
        </p:nvPicPr>
        <p:blipFill rotWithShape="1">
          <a:blip r:embed="rId2" cstate="screen">
            <a:alphaModFix amt="16000"/>
            <a:extLst>
              <a:ext uri="{28A0092B-C50C-407E-A947-70E740481C1C}">
                <a14:useLocalDpi xmlns:a14="http://schemas.microsoft.com/office/drawing/2010/main"/>
              </a:ext>
            </a:extLst>
          </a:blip>
          <a:srcRect l="16229" t="19621" b="24816"/>
          <a:stretch/>
        </p:blipFill>
        <p:spPr>
          <a:xfrm>
            <a:off x="0" y="0"/>
            <a:ext cx="9826906" cy="6858000"/>
          </a:xfrm>
          <a:prstGeom prst="rect">
            <a:avLst/>
          </a:prstGeom>
        </p:spPr>
      </p:pic>
      <p:sp>
        <p:nvSpPr>
          <p:cNvPr id="12" name="Text Placeholder 16">
            <a:extLst>
              <a:ext uri="{FF2B5EF4-FFF2-40B4-BE49-F238E27FC236}">
                <a16:creationId xmlns:a16="http://schemas.microsoft.com/office/drawing/2014/main" id="{4131650A-5DEE-A844-AEB0-643BE793599C}"/>
              </a:ext>
            </a:extLst>
          </p:cNvPr>
          <p:cNvSpPr>
            <a:spLocks noGrp="1"/>
          </p:cNvSpPr>
          <p:nvPr>
            <p:ph type="body" sz="quarter" idx="13" hasCustomPrompt="1"/>
          </p:nvPr>
        </p:nvSpPr>
        <p:spPr>
          <a:xfrm>
            <a:off x="3311467" y="3790699"/>
            <a:ext cx="5710237" cy="365125"/>
          </a:xfrm>
          <a:prstGeom prst="rect">
            <a:avLst/>
          </a:prstGeom>
        </p:spPr>
        <p:txBody>
          <a:bodyPr/>
          <a:lstStyle>
            <a:lvl1pPr algn="ctr">
              <a:buNone/>
              <a:defRPr sz="1800">
                <a:solidFill>
                  <a:schemeClr val="bg1"/>
                </a:solidFill>
                <a:latin typeface="+mj-lt"/>
              </a:defRPr>
            </a:lvl1pPr>
          </a:lstStyle>
          <a:p>
            <a:pPr lvl="0"/>
            <a:r>
              <a:rPr lang="en-US" dirty="0"/>
              <a:t>A little subtitle just in case</a:t>
            </a:r>
          </a:p>
        </p:txBody>
      </p:sp>
      <p:sp>
        <p:nvSpPr>
          <p:cNvPr id="9" name="Title 1">
            <a:extLst>
              <a:ext uri="{FF2B5EF4-FFF2-40B4-BE49-F238E27FC236}">
                <a16:creationId xmlns:a16="http://schemas.microsoft.com/office/drawing/2014/main" id="{76B1C4E0-281F-CB4D-AC66-927372FAD651}"/>
              </a:ext>
            </a:extLst>
          </p:cNvPr>
          <p:cNvSpPr>
            <a:spLocks noGrp="1"/>
          </p:cNvSpPr>
          <p:nvPr>
            <p:ph type="title" hasCustomPrompt="1"/>
          </p:nvPr>
        </p:nvSpPr>
        <p:spPr>
          <a:xfrm>
            <a:off x="2194158" y="3039214"/>
            <a:ext cx="7960094" cy="664622"/>
          </a:xfrm>
          <a:prstGeom prst="rect">
            <a:avLst/>
          </a:prstGeom>
        </p:spPr>
        <p:txBody>
          <a:bodyPr/>
          <a:lstStyle>
            <a:lvl1pPr algn="ctr">
              <a:buFont typeface="Arial" panose="020B0604020202020204" pitchFamily="34" charset="0"/>
              <a:buNone/>
              <a:defRPr sz="4400" spc="0" baseline="0">
                <a:solidFill>
                  <a:schemeClr val="bg1"/>
                </a:solidFill>
              </a:defRPr>
            </a:lvl1pPr>
          </a:lstStyle>
          <a:p>
            <a:r>
              <a:rPr lang="en-US" dirty="0"/>
              <a:t>Key Topic Headline</a:t>
            </a:r>
          </a:p>
        </p:txBody>
      </p:sp>
      <p:sp>
        <p:nvSpPr>
          <p:cNvPr id="10" name="Text Placeholder 12">
            <a:extLst>
              <a:ext uri="{FF2B5EF4-FFF2-40B4-BE49-F238E27FC236}">
                <a16:creationId xmlns:a16="http://schemas.microsoft.com/office/drawing/2014/main" id="{79388553-A34A-AB43-B258-E076A08BC744}"/>
              </a:ext>
            </a:extLst>
          </p:cNvPr>
          <p:cNvSpPr>
            <a:spLocks noGrp="1"/>
          </p:cNvSpPr>
          <p:nvPr>
            <p:ph type="body" sz="quarter" idx="11" hasCustomPrompt="1"/>
          </p:nvPr>
        </p:nvSpPr>
        <p:spPr>
          <a:xfrm>
            <a:off x="5462529" y="307918"/>
            <a:ext cx="1408112" cy="616595"/>
          </a:xfrm>
          <a:prstGeom prst="rect">
            <a:avLst/>
          </a:prstGeom>
        </p:spPr>
        <p:txBody>
          <a:bodyPr/>
          <a:lstStyle>
            <a:lvl1pPr algn="ctr">
              <a:buNone/>
              <a:defRPr sz="4400">
                <a:solidFill>
                  <a:srgbClr val="BBD9F2"/>
                </a:solidFill>
                <a:latin typeface="+mj-lt"/>
              </a:defRPr>
            </a:lvl1pPr>
            <a:lvl2pPr algn="ctr">
              <a:defRPr sz="4400"/>
            </a:lvl2pPr>
            <a:lvl3pPr algn="ctr">
              <a:defRPr sz="4400"/>
            </a:lvl3pPr>
            <a:lvl4pPr algn="ctr">
              <a:defRPr sz="4400"/>
            </a:lvl4pPr>
            <a:lvl5pPr algn="ctr">
              <a:defRPr sz="4400"/>
            </a:lvl5pPr>
          </a:lstStyle>
          <a:p>
            <a:pPr lvl="0"/>
            <a:r>
              <a:rPr lang="en-US" dirty="0"/>
              <a:t>01.</a:t>
            </a:r>
          </a:p>
        </p:txBody>
      </p:sp>
      <p:sp>
        <p:nvSpPr>
          <p:cNvPr id="11" name="Text Placeholder 14">
            <a:extLst>
              <a:ext uri="{FF2B5EF4-FFF2-40B4-BE49-F238E27FC236}">
                <a16:creationId xmlns:a16="http://schemas.microsoft.com/office/drawing/2014/main" id="{29D2DD1D-771E-2246-AA2C-190B05EDF2C7}"/>
              </a:ext>
            </a:extLst>
          </p:cNvPr>
          <p:cNvSpPr>
            <a:spLocks noGrp="1"/>
          </p:cNvSpPr>
          <p:nvPr>
            <p:ph type="body" sz="quarter" idx="12" hasCustomPrompt="1"/>
          </p:nvPr>
        </p:nvSpPr>
        <p:spPr>
          <a:xfrm>
            <a:off x="3524985" y="2657712"/>
            <a:ext cx="5283200" cy="363874"/>
          </a:xfrm>
          <a:prstGeom prst="rect">
            <a:avLst/>
          </a:prstGeom>
        </p:spPr>
        <p:txBody>
          <a:bodyPr/>
          <a:lstStyle>
            <a:lvl1pPr algn="ctr">
              <a:buNone/>
              <a:defRPr sz="1600" b="0"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lgn="ctr">
              <a:defRPr sz="1600" b="0" i="0">
                <a:latin typeface="Roboto" panose="02000000000000000000" pitchFamily="2" charset="0"/>
                <a:ea typeface="Roboto" panose="02000000000000000000" pitchFamily="2" charset="0"/>
                <a:cs typeface="Roboto" panose="02000000000000000000" pitchFamily="2" charset="0"/>
              </a:defRPr>
            </a:lvl2pPr>
            <a:lvl3pPr algn="ctr">
              <a:defRPr sz="1600" b="0" i="0">
                <a:latin typeface="Roboto" panose="02000000000000000000" pitchFamily="2" charset="0"/>
                <a:ea typeface="Roboto" panose="02000000000000000000" pitchFamily="2" charset="0"/>
                <a:cs typeface="Roboto" panose="02000000000000000000" pitchFamily="2" charset="0"/>
              </a:defRPr>
            </a:lvl3pPr>
            <a:lvl4pPr algn="ctr">
              <a:defRPr sz="1600" b="0" i="0">
                <a:latin typeface="Roboto" panose="02000000000000000000" pitchFamily="2" charset="0"/>
                <a:ea typeface="Roboto" panose="02000000000000000000" pitchFamily="2" charset="0"/>
                <a:cs typeface="Roboto" panose="02000000000000000000" pitchFamily="2" charset="0"/>
              </a:defRPr>
            </a:lvl4pPr>
            <a:lvl5pPr algn="ctr">
              <a:defRPr sz="1600" b="0" i="0">
                <a:latin typeface="Roboto" panose="02000000000000000000" pitchFamily="2" charset="0"/>
                <a:ea typeface="Roboto" panose="02000000000000000000" pitchFamily="2" charset="0"/>
                <a:cs typeface="Roboto" panose="02000000000000000000" pitchFamily="2" charset="0"/>
              </a:defRPr>
            </a:lvl5pPr>
          </a:lstStyle>
          <a:p>
            <a:pPr lvl="0"/>
            <a:r>
              <a:rPr lang="en-US" dirty="0"/>
              <a:t>SMALL LABEL HERE</a:t>
            </a:r>
          </a:p>
        </p:txBody>
      </p:sp>
      <p:sp>
        <p:nvSpPr>
          <p:cNvPr id="3" name="Slide Number Placeholder 2">
            <a:extLst>
              <a:ext uri="{FF2B5EF4-FFF2-40B4-BE49-F238E27FC236}">
                <a16:creationId xmlns:a16="http://schemas.microsoft.com/office/drawing/2014/main" id="{78B0CC0B-A129-E848-93F2-12A7324C1287}"/>
              </a:ext>
            </a:extLst>
          </p:cNvPr>
          <p:cNvSpPr>
            <a:spLocks noGrp="1"/>
          </p:cNvSpPr>
          <p:nvPr>
            <p:ph type="sldNum" sz="quarter" idx="10"/>
          </p:nvPr>
        </p:nvSpPr>
        <p:spPr/>
        <p:txBody>
          <a:bodyPr/>
          <a:lstStyle/>
          <a:p>
            <a:fld id="{DBD5050C-AA03-7C4B-BAB2-B82E960585A0}"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574290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ue_Statistic_Gri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EDB831D-FF0E-6041-9ECA-253632A0B4A2}"/>
              </a:ext>
            </a:extLst>
          </p:cNvPr>
          <p:cNvSpPr>
            <a:spLocks noGrp="1"/>
          </p:cNvSpPr>
          <p:nvPr>
            <p:ph type="body" sz="quarter" idx="23" hasCustomPrompt="1"/>
          </p:nvPr>
        </p:nvSpPr>
        <p:spPr>
          <a:xfrm>
            <a:off x="8435860" y="3599374"/>
            <a:ext cx="3298940" cy="384401"/>
          </a:xfrm>
          <a:prstGeom prst="rect">
            <a:avLst/>
          </a:prstGeom>
        </p:spPr>
        <p:txBody>
          <a:bodyPr/>
          <a:lstStyle>
            <a:lvl1pPr marL="0" indent="0">
              <a:buNone/>
              <a:defRPr sz="1800">
                <a:solidFill>
                  <a:schemeClr val="bg1"/>
                </a:solidFill>
                <a:latin typeface="+mj-lt"/>
              </a:defRPr>
            </a:lvl1pPr>
            <a:lvl2pPr indent="0">
              <a:buNone/>
              <a:defRPr sz="1800">
                <a:latin typeface="+mj-lt"/>
              </a:defRPr>
            </a:lvl2pPr>
            <a:lvl3pPr indent="0">
              <a:buNone/>
              <a:defRPr sz="1800">
                <a:latin typeface="+mj-lt"/>
              </a:defRPr>
            </a:lvl3pPr>
            <a:lvl4pPr indent="0">
              <a:buNone/>
              <a:defRPr sz="1800">
                <a:latin typeface="+mj-lt"/>
              </a:defRPr>
            </a:lvl4pPr>
            <a:lvl5pPr indent="0">
              <a:buNone/>
              <a:defRPr sz="1800">
                <a:latin typeface="+mj-lt"/>
              </a:defRPr>
            </a:lvl5pPr>
          </a:lstStyle>
          <a:p>
            <a:pPr lvl="0"/>
            <a:r>
              <a:rPr lang="en-US" dirty="0"/>
              <a:t>Small Headline Here</a:t>
            </a:r>
          </a:p>
        </p:txBody>
      </p:sp>
      <p:sp>
        <p:nvSpPr>
          <p:cNvPr id="67" name="Title 1">
            <a:extLst>
              <a:ext uri="{FF2B5EF4-FFF2-40B4-BE49-F238E27FC236}">
                <a16:creationId xmlns:a16="http://schemas.microsoft.com/office/drawing/2014/main" id="{95582D47-7BB0-094F-BC03-2AF7E9309B6A}"/>
              </a:ext>
            </a:extLst>
          </p:cNvPr>
          <p:cNvSpPr>
            <a:spLocks noGrp="1"/>
          </p:cNvSpPr>
          <p:nvPr>
            <p:ph type="title" hasCustomPrompt="1"/>
          </p:nvPr>
        </p:nvSpPr>
        <p:spPr>
          <a:xfrm>
            <a:off x="8435860" y="809351"/>
            <a:ext cx="3298940" cy="405143"/>
          </a:xfrm>
          <a:prstGeom prst="rect">
            <a:avLst/>
          </a:prstGeom>
        </p:spPr>
        <p:txBody>
          <a:bodyPr/>
          <a:lstStyle>
            <a:lvl1pPr>
              <a:defRPr sz="1800" spc="0" baseline="0">
                <a:solidFill>
                  <a:schemeClr val="bg1"/>
                </a:solidFill>
              </a:defRPr>
            </a:lvl1pPr>
          </a:lstStyle>
          <a:p>
            <a:r>
              <a:rPr lang="en-US" dirty="0"/>
              <a:t>Small Headline Here</a:t>
            </a:r>
          </a:p>
        </p:txBody>
      </p:sp>
      <p:sp>
        <p:nvSpPr>
          <p:cNvPr id="68" name="Text Placeholder 25">
            <a:extLst>
              <a:ext uri="{FF2B5EF4-FFF2-40B4-BE49-F238E27FC236}">
                <a16:creationId xmlns:a16="http://schemas.microsoft.com/office/drawing/2014/main" id="{CA27E16D-3EA7-1245-9543-DAAF6972CEAA}"/>
              </a:ext>
            </a:extLst>
          </p:cNvPr>
          <p:cNvSpPr>
            <a:spLocks noGrp="1"/>
          </p:cNvSpPr>
          <p:nvPr>
            <p:ph type="body" sz="quarter" idx="11" hasCustomPrompt="1"/>
          </p:nvPr>
        </p:nvSpPr>
        <p:spPr>
          <a:xfrm>
            <a:off x="8435860" y="1232424"/>
            <a:ext cx="3298940" cy="2160369"/>
          </a:xfrm>
          <a:prstGeom prst="rect">
            <a:avLst/>
          </a:prstGeom>
        </p:spPr>
        <p:txBody>
          <a:bodyPr/>
          <a:lstStyle>
            <a:lvl1pPr marL="137160" indent="-137160">
              <a:lnSpc>
                <a:spcPct val="100000"/>
              </a:lnSpc>
              <a:spcBef>
                <a:spcPts val="0"/>
              </a:spcBef>
              <a:spcAft>
                <a:spcPts val="1400"/>
              </a:spcAft>
              <a:buFont typeface="Arial" panose="020B0604020202020204" pitchFamily="34" charset="0"/>
              <a:buChar char="•"/>
              <a:defRPr sz="1200">
                <a:solidFill>
                  <a:schemeClr val="bg1"/>
                </a:solidFill>
              </a:defRPr>
            </a:lvl1pPr>
            <a:lvl2pPr marL="628650" indent="-171450">
              <a:buFont typeface="Arial" panose="020B0604020202020204" pitchFamily="34" charset="0"/>
              <a:buChar char="•"/>
              <a:defRPr/>
            </a:lvl2pPr>
            <a:lvl3pPr marL="1085850" indent="-171450">
              <a:buFont typeface="Arial" panose="020B0604020202020204" pitchFamily="34" charset="0"/>
              <a:buChar char="•"/>
              <a:defRPr/>
            </a:lvl3pPr>
            <a:lvl4pPr marL="1543050" indent="-171450">
              <a:buFont typeface="Arial" panose="020B0604020202020204" pitchFamily="34" charset="0"/>
              <a:buChar char="•"/>
              <a:defRPr/>
            </a:lvl4pPr>
            <a:lvl5pPr marL="2000250" indent="-171450">
              <a:buFont typeface="Arial" panose="020B0604020202020204" pitchFamily="34" charset="0"/>
              <a:buChar char="•"/>
              <a:defRPr/>
            </a:lvl5pPr>
          </a:lstStyle>
          <a:p>
            <a:pPr lvl="0"/>
            <a:r>
              <a:rPr lang="en-US" dirty="0"/>
              <a:t>Here’s some placeholder text. Delete this text and add your own text. Here’s some placeholder text.</a:t>
            </a:r>
          </a:p>
          <a:p>
            <a:pPr lvl="0"/>
            <a:r>
              <a:rPr lang="en-US" dirty="0"/>
              <a:t>Here’s some placeholder text. Delete this text and add your own text. </a:t>
            </a:r>
          </a:p>
          <a:p>
            <a:pPr lvl="0"/>
            <a:r>
              <a:rPr lang="en-US" dirty="0"/>
              <a:t>Here’s some placeholder text. Delete this text and add your own text. Here’s some placeholder text.</a:t>
            </a:r>
          </a:p>
        </p:txBody>
      </p:sp>
      <p:sp>
        <p:nvSpPr>
          <p:cNvPr id="70" name="Text Placeholder 25">
            <a:extLst>
              <a:ext uri="{FF2B5EF4-FFF2-40B4-BE49-F238E27FC236}">
                <a16:creationId xmlns:a16="http://schemas.microsoft.com/office/drawing/2014/main" id="{6C4A309D-3C3D-254E-903B-8B507BFC0FA2}"/>
              </a:ext>
            </a:extLst>
          </p:cNvPr>
          <p:cNvSpPr>
            <a:spLocks noGrp="1"/>
          </p:cNvSpPr>
          <p:nvPr>
            <p:ph type="body" sz="quarter" idx="22" hasCustomPrompt="1"/>
          </p:nvPr>
        </p:nvSpPr>
        <p:spPr>
          <a:xfrm>
            <a:off x="8435860" y="4016446"/>
            <a:ext cx="3298940" cy="2160369"/>
          </a:xfrm>
          <a:prstGeom prst="rect">
            <a:avLst/>
          </a:prstGeom>
        </p:spPr>
        <p:txBody>
          <a:bodyPr/>
          <a:lstStyle>
            <a:lvl1pPr marL="137160" indent="-137160">
              <a:lnSpc>
                <a:spcPct val="100000"/>
              </a:lnSpc>
              <a:spcBef>
                <a:spcPts val="0"/>
              </a:spcBef>
              <a:spcAft>
                <a:spcPts val="1400"/>
              </a:spcAft>
              <a:buFont typeface="Arial" panose="020B0604020202020204" pitchFamily="34" charset="0"/>
              <a:buChar char="•"/>
              <a:defRPr sz="1200">
                <a:solidFill>
                  <a:schemeClr val="bg1"/>
                </a:solidFill>
              </a:defRPr>
            </a:lvl1pPr>
            <a:lvl2pPr marL="628650" indent="-171450">
              <a:buFont typeface="Arial" panose="020B0604020202020204" pitchFamily="34" charset="0"/>
              <a:buChar char="•"/>
              <a:defRPr/>
            </a:lvl2pPr>
            <a:lvl3pPr marL="1085850" indent="-171450">
              <a:buFont typeface="Arial" panose="020B0604020202020204" pitchFamily="34" charset="0"/>
              <a:buChar char="•"/>
              <a:defRPr/>
            </a:lvl3pPr>
            <a:lvl4pPr marL="1543050" indent="-171450">
              <a:buFont typeface="Arial" panose="020B0604020202020204" pitchFamily="34" charset="0"/>
              <a:buChar char="•"/>
              <a:defRPr/>
            </a:lvl4pPr>
            <a:lvl5pPr marL="2000250" indent="-171450">
              <a:buFont typeface="Arial" panose="020B0604020202020204" pitchFamily="34" charset="0"/>
              <a:buChar char="•"/>
              <a:defRPr/>
            </a:lvl5pPr>
          </a:lstStyle>
          <a:p>
            <a:pPr lvl="0"/>
            <a:r>
              <a:rPr lang="en-US" dirty="0"/>
              <a:t>Here’s some placeholder text. Delete this text and add your own text. Here’s some placeholder text.</a:t>
            </a:r>
          </a:p>
          <a:p>
            <a:pPr lvl="0"/>
            <a:r>
              <a:rPr lang="en-US" dirty="0"/>
              <a:t>Here’s some placeholder text. Delete this text and add your own text. </a:t>
            </a:r>
          </a:p>
          <a:p>
            <a:pPr lvl="0"/>
            <a:r>
              <a:rPr lang="en-US" dirty="0"/>
              <a:t>Here’s some placeholder text. Delete this text and add your own text. Here’s some placeholder text.</a:t>
            </a:r>
          </a:p>
        </p:txBody>
      </p:sp>
      <p:sp>
        <p:nvSpPr>
          <p:cNvPr id="57" name="Rectangle 56">
            <a:extLst>
              <a:ext uri="{FF2B5EF4-FFF2-40B4-BE49-F238E27FC236}">
                <a16:creationId xmlns:a16="http://schemas.microsoft.com/office/drawing/2014/main" id="{5C179D1C-259A-3142-87FC-194940F51A5E}"/>
              </a:ext>
            </a:extLst>
          </p:cNvPr>
          <p:cNvSpPr/>
          <p:nvPr userDrawn="1"/>
        </p:nvSpPr>
        <p:spPr>
          <a:xfrm>
            <a:off x="0" y="0"/>
            <a:ext cx="797024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28FB5DF-3C75-474A-B866-925E99838CBF}"/>
              </a:ext>
            </a:extLst>
          </p:cNvPr>
          <p:cNvSpPr/>
          <p:nvPr userDrawn="1"/>
        </p:nvSpPr>
        <p:spPr>
          <a:xfrm>
            <a:off x="2613583" y="2355189"/>
            <a:ext cx="2710900" cy="2258755"/>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 Placeholder 39">
            <a:extLst>
              <a:ext uri="{FF2B5EF4-FFF2-40B4-BE49-F238E27FC236}">
                <a16:creationId xmlns:a16="http://schemas.microsoft.com/office/drawing/2014/main" id="{CF6001F2-6726-724A-8062-00A8DFEF7892}"/>
              </a:ext>
            </a:extLst>
          </p:cNvPr>
          <p:cNvSpPr>
            <a:spLocks noGrp="1"/>
          </p:cNvSpPr>
          <p:nvPr>
            <p:ph type="body" sz="quarter" idx="21" hasCustomPrompt="1"/>
          </p:nvPr>
        </p:nvSpPr>
        <p:spPr>
          <a:xfrm>
            <a:off x="2608930" y="2680724"/>
            <a:ext cx="2710900" cy="1624239"/>
          </a:xfrm>
          <a:prstGeom prst="rect">
            <a:avLst/>
          </a:prstGeom>
        </p:spPr>
        <p:txBody>
          <a:bodyPr anchor="ctr"/>
          <a:lstStyle>
            <a:lvl1pPr marL="0" indent="0" algn="ctr">
              <a:lnSpc>
                <a:spcPct val="100000"/>
              </a:lnSpc>
              <a:buFontTx/>
              <a:buNone/>
              <a:defRPr sz="3600" b="1" i="0" spc="0" baseline="0">
                <a:solidFill>
                  <a:schemeClr val="bg1"/>
                </a:solidFill>
                <a:latin typeface="Roboto Black" panose="02000000000000000000" pitchFamily="2" charset="0"/>
                <a:ea typeface="Roboto Black" panose="02000000000000000000" pitchFamily="2" charset="0"/>
                <a:cs typeface="Roboto Black" panose="02000000000000000000" pitchFamily="2" charset="0"/>
              </a:defRPr>
            </a:lvl1pPr>
            <a:lvl2pPr algn="ctr">
              <a:defRPr sz="2800" b="1" i="0">
                <a:solidFill>
                  <a:srgbClr val="082957"/>
                </a:solidFill>
                <a:latin typeface="Roboto Black" panose="02000000000000000000" pitchFamily="2" charset="0"/>
                <a:ea typeface="Roboto Black" panose="02000000000000000000" pitchFamily="2" charset="0"/>
                <a:cs typeface="Roboto Black" panose="02000000000000000000" pitchFamily="2" charset="0"/>
              </a:defRPr>
            </a:lvl2pPr>
            <a:lvl3pPr algn="ctr">
              <a:defRPr sz="2800" b="1" i="0">
                <a:solidFill>
                  <a:srgbClr val="082957"/>
                </a:solidFill>
                <a:latin typeface="Roboto Black" panose="02000000000000000000" pitchFamily="2" charset="0"/>
                <a:ea typeface="Roboto Black" panose="02000000000000000000" pitchFamily="2" charset="0"/>
                <a:cs typeface="Roboto Black" panose="02000000000000000000" pitchFamily="2" charset="0"/>
              </a:defRPr>
            </a:lvl3pPr>
            <a:lvl4pPr algn="ctr">
              <a:defRPr sz="2800" b="1" i="0">
                <a:solidFill>
                  <a:srgbClr val="082957"/>
                </a:solidFill>
                <a:latin typeface="Roboto Black" panose="02000000000000000000" pitchFamily="2" charset="0"/>
                <a:ea typeface="Roboto Black" panose="02000000000000000000" pitchFamily="2" charset="0"/>
                <a:cs typeface="Roboto Black" panose="02000000000000000000" pitchFamily="2" charset="0"/>
              </a:defRPr>
            </a:lvl4pPr>
            <a:lvl5pPr algn="ctr">
              <a:defRPr sz="2800" b="1" i="0">
                <a:solidFill>
                  <a:srgbClr val="082957"/>
                </a:solidFill>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dirty="0"/>
              <a:t>Short Headline Goes Here</a:t>
            </a:r>
          </a:p>
        </p:txBody>
      </p:sp>
      <p:sp>
        <p:nvSpPr>
          <p:cNvPr id="58" name="Text Placeholder 29">
            <a:extLst>
              <a:ext uri="{FF2B5EF4-FFF2-40B4-BE49-F238E27FC236}">
                <a16:creationId xmlns:a16="http://schemas.microsoft.com/office/drawing/2014/main" id="{41A1AA91-ABF5-FA49-A56B-05D5511D74EB}"/>
              </a:ext>
            </a:extLst>
          </p:cNvPr>
          <p:cNvSpPr>
            <a:spLocks noGrp="1"/>
          </p:cNvSpPr>
          <p:nvPr>
            <p:ph type="body" sz="quarter" idx="13" hasCustomPrompt="1"/>
          </p:nvPr>
        </p:nvSpPr>
        <p:spPr>
          <a:xfrm>
            <a:off x="2979460" y="541688"/>
            <a:ext cx="1997075" cy="536451"/>
          </a:xfrm>
          <a:prstGeom prst="rect">
            <a:avLst/>
          </a:prstGeom>
        </p:spPr>
        <p:txBody>
          <a:bodyPr/>
          <a:lstStyle>
            <a:lvl1pPr algn="ctr">
              <a:buNone/>
              <a:defRPr sz="4000" b="1" i="0" spc="100" baseline="0">
                <a:solidFill>
                  <a:schemeClr val="tx1"/>
                </a:solidFill>
                <a:latin typeface="Roboto Black" panose="02000000000000000000" pitchFamily="2" charset="0"/>
                <a:ea typeface="Roboto Black" panose="02000000000000000000" pitchFamily="2" charset="0"/>
                <a:cs typeface="Roboto Black" panose="02000000000000000000" pitchFamily="2" charset="0"/>
              </a:defRPr>
            </a:lvl1pPr>
          </a:lstStyle>
          <a:p>
            <a:pPr lvl="0"/>
            <a:r>
              <a:rPr lang="en-US" dirty="0"/>
              <a:t>XXXX</a:t>
            </a:r>
          </a:p>
        </p:txBody>
      </p:sp>
      <p:sp>
        <p:nvSpPr>
          <p:cNvPr id="59" name="Text Placeholder 31">
            <a:extLst>
              <a:ext uri="{FF2B5EF4-FFF2-40B4-BE49-F238E27FC236}">
                <a16:creationId xmlns:a16="http://schemas.microsoft.com/office/drawing/2014/main" id="{45D2E028-D8D7-9D49-985B-28CF4338A80F}"/>
              </a:ext>
            </a:extLst>
          </p:cNvPr>
          <p:cNvSpPr>
            <a:spLocks noGrp="1"/>
          </p:cNvSpPr>
          <p:nvPr>
            <p:ph type="body" sz="quarter" idx="14" hasCustomPrompt="1"/>
          </p:nvPr>
        </p:nvSpPr>
        <p:spPr>
          <a:xfrm>
            <a:off x="2979461" y="1084466"/>
            <a:ext cx="1997074" cy="699901"/>
          </a:xfrm>
          <a:prstGeom prst="rect">
            <a:avLst/>
          </a:prstGeom>
        </p:spPr>
        <p:txBody>
          <a:bodyPr/>
          <a:lstStyle>
            <a:lvl1pPr marL="0" indent="0" algn="ctr">
              <a:lnSpc>
                <a:spcPct val="100000"/>
              </a:lnSpc>
              <a:buNone/>
              <a:defRPr sz="1400">
                <a:solidFill>
                  <a:schemeClr val="tx1"/>
                </a:solidFill>
              </a:defRPr>
            </a:lvl1pPr>
            <a:lvl2pPr algn="ctr">
              <a:defRPr>
                <a:solidFill>
                  <a:srgbClr val="082957"/>
                </a:solidFill>
              </a:defRPr>
            </a:lvl2pPr>
            <a:lvl3pPr algn="ctr">
              <a:defRPr>
                <a:solidFill>
                  <a:srgbClr val="082957"/>
                </a:solidFill>
              </a:defRPr>
            </a:lvl3pPr>
            <a:lvl4pPr algn="ctr">
              <a:defRPr>
                <a:solidFill>
                  <a:srgbClr val="082957"/>
                </a:solidFill>
              </a:defRPr>
            </a:lvl4pPr>
            <a:lvl5pPr algn="ctr">
              <a:defRPr>
                <a:solidFill>
                  <a:srgbClr val="082957"/>
                </a:solidFill>
              </a:defRPr>
            </a:lvl5pPr>
          </a:lstStyle>
          <a:p>
            <a:pPr lvl="0"/>
            <a:r>
              <a:rPr lang="en-US" dirty="0"/>
              <a:t>Statistics information will go here and in this space here and here</a:t>
            </a:r>
          </a:p>
        </p:txBody>
      </p:sp>
      <p:sp>
        <p:nvSpPr>
          <p:cNvPr id="60" name="Text Placeholder 29">
            <a:extLst>
              <a:ext uri="{FF2B5EF4-FFF2-40B4-BE49-F238E27FC236}">
                <a16:creationId xmlns:a16="http://schemas.microsoft.com/office/drawing/2014/main" id="{41EC5670-116B-634D-917C-E7B6CCAD17FC}"/>
              </a:ext>
            </a:extLst>
          </p:cNvPr>
          <p:cNvSpPr>
            <a:spLocks noGrp="1"/>
          </p:cNvSpPr>
          <p:nvPr>
            <p:ph type="body" sz="quarter" idx="15" hasCustomPrompt="1"/>
          </p:nvPr>
        </p:nvSpPr>
        <p:spPr>
          <a:xfrm>
            <a:off x="2979460" y="5064702"/>
            <a:ext cx="1997075" cy="536451"/>
          </a:xfrm>
          <a:prstGeom prst="rect">
            <a:avLst/>
          </a:prstGeom>
        </p:spPr>
        <p:txBody>
          <a:bodyPr/>
          <a:lstStyle>
            <a:lvl1pPr algn="ctr">
              <a:buNone/>
              <a:defRPr sz="4000" b="1" i="0" spc="100" baseline="0">
                <a:solidFill>
                  <a:schemeClr val="tx1"/>
                </a:solidFill>
                <a:latin typeface="Roboto Black" panose="02000000000000000000" pitchFamily="2" charset="0"/>
                <a:ea typeface="Roboto Black" panose="02000000000000000000" pitchFamily="2" charset="0"/>
                <a:cs typeface="Roboto Black" panose="02000000000000000000" pitchFamily="2" charset="0"/>
              </a:defRPr>
            </a:lvl1pPr>
          </a:lstStyle>
          <a:p>
            <a:pPr lvl="0"/>
            <a:r>
              <a:rPr lang="en-US" dirty="0"/>
              <a:t>XXXX</a:t>
            </a:r>
          </a:p>
        </p:txBody>
      </p:sp>
      <p:sp>
        <p:nvSpPr>
          <p:cNvPr id="61" name="Text Placeholder 31">
            <a:extLst>
              <a:ext uri="{FF2B5EF4-FFF2-40B4-BE49-F238E27FC236}">
                <a16:creationId xmlns:a16="http://schemas.microsoft.com/office/drawing/2014/main" id="{3CDBC854-FFB0-604E-9DAC-732E3A1C2E1F}"/>
              </a:ext>
            </a:extLst>
          </p:cNvPr>
          <p:cNvSpPr>
            <a:spLocks noGrp="1"/>
          </p:cNvSpPr>
          <p:nvPr>
            <p:ph type="body" sz="quarter" idx="16" hasCustomPrompt="1"/>
          </p:nvPr>
        </p:nvSpPr>
        <p:spPr>
          <a:xfrm>
            <a:off x="2979461" y="5607480"/>
            <a:ext cx="1997074" cy="699901"/>
          </a:xfrm>
          <a:prstGeom prst="rect">
            <a:avLst/>
          </a:prstGeom>
        </p:spPr>
        <p:txBody>
          <a:bodyPr/>
          <a:lstStyle>
            <a:lvl1pPr marL="0" indent="0" algn="ctr">
              <a:lnSpc>
                <a:spcPct val="100000"/>
              </a:lnSpc>
              <a:buNone/>
              <a:defRPr sz="1400">
                <a:solidFill>
                  <a:schemeClr val="tx1"/>
                </a:solidFill>
              </a:defRPr>
            </a:lvl1pPr>
            <a:lvl2pPr algn="ctr">
              <a:defRPr>
                <a:solidFill>
                  <a:srgbClr val="082957"/>
                </a:solidFill>
              </a:defRPr>
            </a:lvl2pPr>
            <a:lvl3pPr algn="ctr">
              <a:defRPr>
                <a:solidFill>
                  <a:srgbClr val="082957"/>
                </a:solidFill>
              </a:defRPr>
            </a:lvl3pPr>
            <a:lvl4pPr algn="ctr">
              <a:defRPr>
                <a:solidFill>
                  <a:srgbClr val="082957"/>
                </a:solidFill>
              </a:defRPr>
            </a:lvl4pPr>
            <a:lvl5pPr algn="ctr">
              <a:defRPr>
                <a:solidFill>
                  <a:srgbClr val="082957"/>
                </a:solidFill>
              </a:defRPr>
            </a:lvl5pPr>
          </a:lstStyle>
          <a:p>
            <a:pPr lvl="0"/>
            <a:r>
              <a:rPr lang="en-US" dirty="0"/>
              <a:t>Statistics information will go here and in this space here and here</a:t>
            </a:r>
          </a:p>
        </p:txBody>
      </p:sp>
      <p:sp>
        <p:nvSpPr>
          <p:cNvPr id="62" name="Text Placeholder 29">
            <a:extLst>
              <a:ext uri="{FF2B5EF4-FFF2-40B4-BE49-F238E27FC236}">
                <a16:creationId xmlns:a16="http://schemas.microsoft.com/office/drawing/2014/main" id="{6FAD3B77-9F89-EF49-88FB-363AC35E5C48}"/>
              </a:ext>
            </a:extLst>
          </p:cNvPr>
          <p:cNvSpPr>
            <a:spLocks noGrp="1"/>
          </p:cNvSpPr>
          <p:nvPr>
            <p:ph type="body" sz="quarter" idx="17" hasCustomPrompt="1"/>
          </p:nvPr>
        </p:nvSpPr>
        <p:spPr>
          <a:xfrm>
            <a:off x="320123" y="2864863"/>
            <a:ext cx="1997075" cy="536451"/>
          </a:xfrm>
          <a:prstGeom prst="rect">
            <a:avLst/>
          </a:prstGeom>
        </p:spPr>
        <p:txBody>
          <a:bodyPr/>
          <a:lstStyle>
            <a:lvl1pPr algn="ctr">
              <a:buNone/>
              <a:defRPr sz="4000" b="1" i="0" spc="100" baseline="0">
                <a:solidFill>
                  <a:schemeClr val="tx1"/>
                </a:solidFill>
                <a:latin typeface="Roboto Black" panose="02000000000000000000" pitchFamily="2" charset="0"/>
                <a:ea typeface="Roboto Black" panose="02000000000000000000" pitchFamily="2" charset="0"/>
                <a:cs typeface="Roboto Black" panose="02000000000000000000" pitchFamily="2" charset="0"/>
              </a:defRPr>
            </a:lvl1pPr>
          </a:lstStyle>
          <a:p>
            <a:pPr lvl="0"/>
            <a:r>
              <a:rPr lang="en-US" dirty="0"/>
              <a:t>XXXX</a:t>
            </a:r>
          </a:p>
        </p:txBody>
      </p:sp>
      <p:sp>
        <p:nvSpPr>
          <p:cNvPr id="63" name="Text Placeholder 31">
            <a:extLst>
              <a:ext uri="{FF2B5EF4-FFF2-40B4-BE49-F238E27FC236}">
                <a16:creationId xmlns:a16="http://schemas.microsoft.com/office/drawing/2014/main" id="{B8D52967-A01C-034A-89F3-AD540F5D851B}"/>
              </a:ext>
            </a:extLst>
          </p:cNvPr>
          <p:cNvSpPr>
            <a:spLocks noGrp="1"/>
          </p:cNvSpPr>
          <p:nvPr>
            <p:ph type="body" sz="quarter" idx="18" hasCustomPrompt="1"/>
          </p:nvPr>
        </p:nvSpPr>
        <p:spPr>
          <a:xfrm>
            <a:off x="320124" y="3407641"/>
            <a:ext cx="1997074" cy="699901"/>
          </a:xfrm>
          <a:prstGeom prst="rect">
            <a:avLst/>
          </a:prstGeom>
        </p:spPr>
        <p:txBody>
          <a:bodyPr/>
          <a:lstStyle>
            <a:lvl1pPr marL="0" indent="0" algn="ctr">
              <a:lnSpc>
                <a:spcPct val="100000"/>
              </a:lnSpc>
              <a:buNone/>
              <a:defRPr sz="1400">
                <a:solidFill>
                  <a:schemeClr val="tx1"/>
                </a:solidFill>
              </a:defRPr>
            </a:lvl1pPr>
            <a:lvl2pPr algn="ctr">
              <a:defRPr>
                <a:solidFill>
                  <a:srgbClr val="082957"/>
                </a:solidFill>
              </a:defRPr>
            </a:lvl2pPr>
            <a:lvl3pPr algn="ctr">
              <a:defRPr>
                <a:solidFill>
                  <a:srgbClr val="082957"/>
                </a:solidFill>
              </a:defRPr>
            </a:lvl3pPr>
            <a:lvl4pPr algn="ctr">
              <a:defRPr>
                <a:solidFill>
                  <a:srgbClr val="082957"/>
                </a:solidFill>
              </a:defRPr>
            </a:lvl4pPr>
            <a:lvl5pPr algn="ctr">
              <a:defRPr>
                <a:solidFill>
                  <a:srgbClr val="082957"/>
                </a:solidFill>
              </a:defRPr>
            </a:lvl5pPr>
          </a:lstStyle>
          <a:p>
            <a:pPr lvl="0"/>
            <a:r>
              <a:rPr lang="en-US" dirty="0"/>
              <a:t>Statistics information will go here and in this space here and here</a:t>
            </a:r>
          </a:p>
        </p:txBody>
      </p:sp>
      <p:sp>
        <p:nvSpPr>
          <p:cNvPr id="64" name="Text Placeholder 29">
            <a:extLst>
              <a:ext uri="{FF2B5EF4-FFF2-40B4-BE49-F238E27FC236}">
                <a16:creationId xmlns:a16="http://schemas.microsoft.com/office/drawing/2014/main" id="{29793E92-A50D-A749-826F-C1846B18CD5D}"/>
              </a:ext>
            </a:extLst>
          </p:cNvPr>
          <p:cNvSpPr>
            <a:spLocks noGrp="1"/>
          </p:cNvSpPr>
          <p:nvPr>
            <p:ph type="body" sz="quarter" idx="19" hasCustomPrompt="1"/>
          </p:nvPr>
        </p:nvSpPr>
        <p:spPr>
          <a:xfrm>
            <a:off x="5667731" y="2864863"/>
            <a:ext cx="1997075" cy="536451"/>
          </a:xfrm>
          <a:prstGeom prst="rect">
            <a:avLst/>
          </a:prstGeom>
        </p:spPr>
        <p:txBody>
          <a:bodyPr/>
          <a:lstStyle>
            <a:lvl1pPr algn="ctr">
              <a:buNone/>
              <a:defRPr sz="4000" b="1" i="0" spc="100" baseline="0">
                <a:solidFill>
                  <a:schemeClr val="tx1"/>
                </a:solidFill>
                <a:latin typeface="Roboto Black" panose="02000000000000000000" pitchFamily="2" charset="0"/>
                <a:ea typeface="Roboto Black" panose="02000000000000000000" pitchFamily="2" charset="0"/>
                <a:cs typeface="Roboto Black" panose="02000000000000000000" pitchFamily="2" charset="0"/>
              </a:defRPr>
            </a:lvl1pPr>
          </a:lstStyle>
          <a:p>
            <a:pPr lvl="0"/>
            <a:r>
              <a:rPr lang="en-US" dirty="0"/>
              <a:t>XXXX</a:t>
            </a:r>
          </a:p>
        </p:txBody>
      </p:sp>
      <p:sp>
        <p:nvSpPr>
          <p:cNvPr id="65" name="Text Placeholder 31">
            <a:extLst>
              <a:ext uri="{FF2B5EF4-FFF2-40B4-BE49-F238E27FC236}">
                <a16:creationId xmlns:a16="http://schemas.microsoft.com/office/drawing/2014/main" id="{10AAE8F2-DAF1-C642-8008-C920438BF571}"/>
              </a:ext>
            </a:extLst>
          </p:cNvPr>
          <p:cNvSpPr>
            <a:spLocks noGrp="1"/>
          </p:cNvSpPr>
          <p:nvPr>
            <p:ph type="body" sz="quarter" idx="20" hasCustomPrompt="1"/>
          </p:nvPr>
        </p:nvSpPr>
        <p:spPr>
          <a:xfrm>
            <a:off x="5667732" y="3407641"/>
            <a:ext cx="1997074" cy="699901"/>
          </a:xfrm>
          <a:prstGeom prst="rect">
            <a:avLst/>
          </a:prstGeom>
        </p:spPr>
        <p:txBody>
          <a:bodyPr/>
          <a:lstStyle>
            <a:lvl1pPr marL="0" indent="0" algn="ctr">
              <a:lnSpc>
                <a:spcPct val="100000"/>
              </a:lnSpc>
              <a:buNone/>
              <a:defRPr sz="1400">
                <a:solidFill>
                  <a:schemeClr val="tx1"/>
                </a:solidFill>
              </a:defRPr>
            </a:lvl1pPr>
            <a:lvl2pPr algn="ctr">
              <a:defRPr>
                <a:solidFill>
                  <a:srgbClr val="082957"/>
                </a:solidFill>
              </a:defRPr>
            </a:lvl2pPr>
            <a:lvl3pPr algn="ctr">
              <a:defRPr>
                <a:solidFill>
                  <a:srgbClr val="082957"/>
                </a:solidFill>
              </a:defRPr>
            </a:lvl3pPr>
            <a:lvl4pPr algn="ctr">
              <a:defRPr>
                <a:solidFill>
                  <a:srgbClr val="082957"/>
                </a:solidFill>
              </a:defRPr>
            </a:lvl4pPr>
            <a:lvl5pPr algn="ctr">
              <a:defRPr>
                <a:solidFill>
                  <a:srgbClr val="082957"/>
                </a:solidFill>
              </a:defRPr>
            </a:lvl5pPr>
          </a:lstStyle>
          <a:p>
            <a:pPr lvl="0"/>
            <a:r>
              <a:rPr lang="en-US" dirty="0"/>
              <a:t>Statistics information will go here and in this space here and here</a:t>
            </a:r>
          </a:p>
        </p:txBody>
      </p:sp>
      <p:sp>
        <p:nvSpPr>
          <p:cNvPr id="3" name="Slide Number Placeholder 2">
            <a:extLst>
              <a:ext uri="{FF2B5EF4-FFF2-40B4-BE49-F238E27FC236}">
                <a16:creationId xmlns:a16="http://schemas.microsoft.com/office/drawing/2014/main" id="{B599FEE7-0719-124A-BA6A-4D10A1F2FB93}"/>
              </a:ext>
            </a:extLst>
          </p:cNvPr>
          <p:cNvSpPr>
            <a:spLocks noGrp="1"/>
          </p:cNvSpPr>
          <p:nvPr>
            <p:ph type="sldNum" sz="quarter" idx="10"/>
          </p:nvPr>
        </p:nvSpPr>
        <p:spPr/>
        <p:txBody>
          <a:bodyPr/>
          <a:lstStyle/>
          <a:p>
            <a:fld id="{DBD5050C-AA03-7C4B-BAB2-B82E960585A0}" type="slidenum">
              <a:rPr lang="en-US" smtClean="0">
                <a:solidFill>
                  <a:schemeClr val="bg1"/>
                </a:solidFill>
              </a:rPr>
              <a:pPr/>
              <a:t>‹#›</a:t>
            </a:fld>
            <a:endParaRPr lang="en-US" dirty="0">
              <a:solidFill>
                <a:schemeClr val="bg1"/>
              </a:solidFill>
            </a:endParaRPr>
          </a:p>
        </p:txBody>
      </p:sp>
      <p:sp>
        <p:nvSpPr>
          <p:cNvPr id="8" name="Slide Number Placeholder 5">
            <a:extLst>
              <a:ext uri="{FF2B5EF4-FFF2-40B4-BE49-F238E27FC236}">
                <a16:creationId xmlns:a16="http://schemas.microsoft.com/office/drawing/2014/main" id="{F7E927F6-C7CC-3248-A03C-BE8D2B86F97F}"/>
              </a:ext>
            </a:extLst>
          </p:cNvPr>
          <p:cNvSpPr txBox="1">
            <a:spLocks/>
          </p:cNvSpPr>
          <p:nvPr userDrawn="1"/>
        </p:nvSpPr>
        <p:spPr>
          <a:xfrm>
            <a:off x="10279737" y="6396864"/>
            <a:ext cx="722630" cy="2768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D5050C-AA03-7C4B-BAB2-B82E960585A0}" type="slidenum">
              <a:rPr lang="en-US" smtClean="0">
                <a:solidFill>
                  <a:schemeClr val="bg1"/>
                </a:solidFill>
              </a:rPr>
              <a:pPr/>
              <a:t>‹#›</a:t>
            </a:fld>
            <a:endParaRPr lang="en-US" dirty="0">
              <a:solidFill>
                <a:schemeClr val="bg1"/>
              </a:solidFill>
            </a:endParaRPr>
          </a:p>
        </p:txBody>
      </p:sp>
      <p:cxnSp>
        <p:nvCxnSpPr>
          <p:cNvPr id="9" name="Straight Connector 8">
            <a:extLst>
              <a:ext uri="{FF2B5EF4-FFF2-40B4-BE49-F238E27FC236}">
                <a16:creationId xmlns:a16="http://schemas.microsoft.com/office/drawing/2014/main" id="{4EA14FED-5348-034A-B738-C84A9C8EEA0C}"/>
              </a:ext>
            </a:extLst>
          </p:cNvPr>
          <p:cNvCxnSpPr/>
          <p:nvPr userDrawn="1"/>
        </p:nvCxnSpPr>
        <p:spPr>
          <a:xfrm>
            <a:off x="11060482" y="6434693"/>
            <a:ext cx="0" cy="2011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7867FA3-3CF8-354D-B4CE-27AF1934EB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65204" y="6434692"/>
            <a:ext cx="684549" cy="201167"/>
          </a:xfrm>
          <a:prstGeom prst="rect">
            <a:avLst/>
          </a:prstGeom>
        </p:spPr>
      </p:pic>
      <p:pic>
        <p:nvPicPr>
          <p:cNvPr id="41" name="Picture 40" descr="A person holding a stuffed animal&#10;&#10;Description automatically generated">
            <a:extLst>
              <a:ext uri="{FF2B5EF4-FFF2-40B4-BE49-F238E27FC236}">
                <a16:creationId xmlns:a16="http://schemas.microsoft.com/office/drawing/2014/main" id="{3F255D20-B621-8C4D-AE27-A4DDFE296FB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4615133"/>
            <a:ext cx="2614264" cy="2242867"/>
          </a:xfrm>
          <a:prstGeom prst="rect">
            <a:avLst/>
          </a:prstGeom>
        </p:spPr>
      </p:pic>
      <p:pic>
        <p:nvPicPr>
          <p:cNvPr id="42" name="Picture 41" descr="A group of people sitting on a bench&#10;&#10;Description automatically generated">
            <a:extLst>
              <a:ext uri="{FF2B5EF4-FFF2-40B4-BE49-F238E27FC236}">
                <a16:creationId xmlns:a16="http://schemas.microsoft.com/office/drawing/2014/main" id="{8F62DA70-8C36-4740-B00E-DE629188300B}"/>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5324484" y="4608697"/>
            <a:ext cx="2650412" cy="2249303"/>
          </a:xfrm>
          <a:prstGeom prst="rect">
            <a:avLst/>
          </a:prstGeom>
        </p:spPr>
      </p:pic>
      <p:pic>
        <p:nvPicPr>
          <p:cNvPr id="43" name="Picture 42" descr="A person holding a dog&#10;&#10;Description automatically generated">
            <a:extLst>
              <a:ext uri="{FF2B5EF4-FFF2-40B4-BE49-F238E27FC236}">
                <a16:creationId xmlns:a16="http://schemas.microsoft.com/office/drawing/2014/main" id="{D2F1D544-A2FC-CE4C-AB5A-4DF4B32171CF}"/>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5328318" y="0"/>
            <a:ext cx="2641925" cy="2349942"/>
          </a:xfrm>
          <a:prstGeom prst="rect">
            <a:avLst/>
          </a:prstGeom>
        </p:spPr>
      </p:pic>
      <p:pic>
        <p:nvPicPr>
          <p:cNvPr id="44" name="Picture 43" descr="A dog lying on a bed&#10;&#10;Description automatically generated">
            <a:extLst>
              <a:ext uri="{FF2B5EF4-FFF2-40B4-BE49-F238E27FC236}">
                <a16:creationId xmlns:a16="http://schemas.microsoft.com/office/drawing/2014/main" id="{CD799CD6-BA7C-B44D-8EB8-F918429B22BA}"/>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a:stretch/>
        </p:blipFill>
        <p:spPr>
          <a:xfrm>
            <a:off x="0" y="-15292"/>
            <a:ext cx="2622399" cy="2373753"/>
          </a:xfrm>
          <a:prstGeom prst="rect">
            <a:avLst/>
          </a:prstGeom>
        </p:spPr>
      </p:pic>
    </p:spTree>
    <p:extLst>
      <p:ext uri="{BB962C8B-B14F-4D97-AF65-F5344CB8AC3E}">
        <p14:creationId xmlns:p14="http://schemas.microsoft.com/office/powerpoint/2010/main" val="52611755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ue_Important_Quote">
    <p:spTree>
      <p:nvGrpSpPr>
        <p:cNvPr id="1" name=""/>
        <p:cNvGrpSpPr/>
        <p:nvPr/>
      </p:nvGrpSpPr>
      <p:grpSpPr>
        <a:xfrm>
          <a:off x="0" y="0"/>
          <a:ext cx="0" cy="0"/>
          <a:chOff x="0" y="0"/>
          <a:chExt cx="0" cy="0"/>
        </a:xfrm>
      </p:grpSpPr>
      <p:pic>
        <p:nvPicPr>
          <p:cNvPr id="21" name="Picture 20" descr="A person holding a cat&#10;&#10;Description automatically generated">
            <a:extLst>
              <a:ext uri="{FF2B5EF4-FFF2-40B4-BE49-F238E27FC236}">
                <a16:creationId xmlns:a16="http://schemas.microsoft.com/office/drawing/2014/main" id="{35C9A423-619C-3C4C-9241-D1F8AA706C4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865037" y="0"/>
            <a:ext cx="7326964" cy="6858000"/>
          </a:xfrm>
          <a:prstGeom prst="rect">
            <a:avLst/>
          </a:prstGeom>
        </p:spPr>
      </p:pic>
      <p:pic>
        <p:nvPicPr>
          <p:cNvPr id="22" name="Picture 21">
            <a:extLst>
              <a:ext uri="{FF2B5EF4-FFF2-40B4-BE49-F238E27FC236}">
                <a16:creationId xmlns:a16="http://schemas.microsoft.com/office/drawing/2014/main" id="{4F0DC53B-9940-5541-8FF5-8AC3D4229EB4}"/>
              </a:ext>
            </a:extLst>
          </p:cNvPr>
          <p:cNvPicPr>
            <a:picLocks noChangeAspect="1"/>
          </p:cNvPicPr>
          <p:nvPr userDrawn="1"/>
        </p:nvPicPr>
        <p:blipFill>
          <a:blip r:embed="rId3"/>
          <a:stretch>
            <a:fillRect/>
          </a:stretch>
        </p:blipFill>
        <p:spPr>
          <a:xfrm rot="8253183">
            <a:off x="1241168" y="-533633"/>
            <a:ext cx="7850766" cy="7591236"/>
          </a:xfrm>
          <a:prstGeom prst="rect">
            <a:avLst/>
          </a:prstGeom>
        </p:spPr>
      </p:pic>
      <p:sp>
        <p:nvSpPr>
          <p:cNvPr id="3" name="Slide Number Placeholder 2">
            <a:extLst>
              <a:ext uri="{FF2B5EF4-FFF2-40B4-BE49-F238E27FC236}">
                <a16:creationId xmlns:a16="http://schemas.microsoft.com/office/drawing/2014/main" id="{B599FEE7-0719-124A-BA6A-4D10A1F2FB93}"/>
              </a:ext>
            </a:extLst>
          </p:cNvPr>
          <p:cNvSpPr>
            <a:spLocks noGrp="1"/>
          </p:cNvSpPr>
          <p:nvPr>
            <p:ph type="sldNum" sz="quarter" idx="10"/>
          </p:nvPr>
        </p:nvSpPr>
        <p:spPr/>
        <p:txBody>
          <a:bodyPr/>
          <a:lstStyle/>
          <a:p>
            <a:fld id="{DBD5050C-AA03-7C4B-BAB2-B82E960585A0}" type="slidenum">
              <a:rPr lang="en-US" smtClean="0">
                <a:solidFill>
                  <a:schemeClr val="bg1"/>
                </a:solidFill>
              </a:rPr>
              <a:pPr/>
              <a:t>‹#›</a:t>
            </a:fld>
            <a:endParaRPr lang="en-US" dirty="0">
              <a:solidFill>
                <a:schemeClr val="bg1"/>
              </a:solidFill>
            </a:endParaRPr>
          </a:p>
        </p:txBody>
      </p:sp>
      <p:sp>
        <p:nvSpPr>
          <p:cNvPr id="8" name="Slide Number Placeholder 5">
            <a:extLst>
              <a:ext uri="{FF2B5EF4-FFF2-40B4-BE49-F238E27FC236}">
                <a16:creationId xmlns:a16="http://schemas.microsoft.com/office/drawing/2014/main" id="{F7E927F6-C7CC-3248-A03C-BE8D2B86F97F}"/>
              </a:ext>
            </a:extLst>
          </p:cNvPr>
          <p:cNvSpPr txBox="1">
            <a:spLocks/>
          </p:cNvSpPr>
          <p:nvPr userDrawn="1"/>
        </p:nvSpPr>
        <p:spPr>
          <a:xfrm>
            <a:off x="10279737" y="6396864"/>
            <a:ext cx="722630" cy="2768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D5050C-AA03-7C4B-BAB2-B82E960585A0}" type="slidenum">
              <a:rPr lang="en-US" smtClean="0">
                <a:solidFill>
                  <a:schemeClr val="bg1"/>
                </a:solidFill>
              </a:rPr>
              <a:pPr/>
              <a:t>‹#›</a:t>
            </a:fld>
            <a:endParaRPr lang="en-US" dirty="0">
              <a:solidFill>
                <a:schemeClr val="bg1"/>
              </a:solidFill>
            </a:endParaRPr>
          </a:p>
        </p:txBody>
      </p:sp>
      <p:cxnSp>
        <p:nvCxnSpPr>
          <p:cNvPr id="9" name="Straight Connector 8">
            <a:extLst>
              <a:ext uri="{FF2B5EF4-FFF2-40B4-BE49-F238E27FC236}">
                <a16:creationId xmlns:a16="http://schemas.microsoft.com/office/drawing/2014/main" id="{4EA14FED-5348-034A-B738-C84A9C8EEA0C}"/>
              </a:ext>
            </a:extLst>
          </p:cNvPr>
          <p:cNvCxnSpPr/>
          <p:nvPr userDrawn="1"/>
        </p:nvCxnSpPr>
        <p:spPr>
          <a:xfrm>
            <a:off x="11060482" y="6434693"/>
            <a:ext cx="0" cy="2011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D7867FA3-3CF8-354D-B4CE-27AF1934EB9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165204" y="6434692"/>
            <a:ext cx="684549" cy="201167"/>
          </a:xfrm>
          <a:prstGeom prst="rect">
            <a:avLst/>
          </a:prstGeom>
        </p:spPr>
      </p:pic>
      <p:sp>
        <p:nvSpPr>
          <p:cNvPr id="23" name="Text Placeholder 3">
            <a:extLst>
              <a:ext uri="{FF2B5EF4-FFF2-40B4-BE49-F238E27FC236}">
                <a16:creationId xmlns:a16="http://schemas.microsoft.com/office/drawing/2014/main" id="{2BC3EB91-ED9D-6847-A0AB-0CC3D79E49A1}"/>
              </a:ext>
            </a:extLst>
          </p:cNvPr>
          <p:cNvSpPr>
            <a:spLocks noGrp="1"/>
          </p:cNvSpPr>
          <p:nvPr>
            <p:ph type="body" sz="quarter" idx="12" hasCustomPrompt="1"/>
          </p:nvPr>
        </p:nvSpPr>
        <p:spPr>
          <a:xfrm>
            <a:off x="178904" y="2923218"/>
            <a:ext cx="6659218" cy="735682"/>
          </a:xfrm>
          <a:prstGeom prst="rect">
            <a:avLst/>
          </a:prstGeom>
        </p:spPr>
        <p:txBody>
          <a:bodyPr/>
          <a:lstStyle>
            <a:lvl1pPr marL="0" indent="0" algn="ctr">
              <a:buNone/>
              <a:defRPr sz="4800" b="1" i="0" spc="0" baseline="0">
                <a:solidFill>
                  <a:schemeClr val="bg2"/>
                </a:solidFill>
                <a:latin typeface="Roboto Black" panose="02000000000000000000" pitchFamily="2" charset="0"/>
                <a:ea typeface="Roboto Black" panose="02000000000000000000" pitchFamily="2" charset="0"/>
                <a:cs typeface="Roboto Black" panose="02000000000000000000" pitchFamily="2" charset="0"/>
              </a:defRPr>
            </a:lvl1pPr>
          </a:lstStyle>
          <a:p>
            <a:pPr lvl="0"/>
            <a:r>
              <a:rPr lang="en-US" dirty="0"/>
              <a:t>IMPORTANT QUOTE</a:t>
            </a:r>
          </a:p>
        </p:txBody>
      </p:sp>
      <p:sp>
        <p:nvSpPr>
          <p:cNvPr id="24" name="Text Placeholder 3">
            <a:extLst>
              <a:ext uri="{FF2B5EF4-FFF2-40B4-BE49-F238E27FC236}">
                <a16:creationId xmlns:a16="http://schemas.microsoft.com/office/drawing/2014/main" id="{25DBF558-2695-5946-A2AE-5406A42FB261}"/>
              </a:ext>
            </a:extLst>
          </p:cNvPr>
          <p:cNvSpPr>
            <a:spLocks noGrp="1"/>
          </p:cNvSpPr>
          <p:nvPr>
            <p:ph type="body" sz="quarter" idx="11" hasCustomPrompt="1"/>
          </p:nvPr>
        </p:nvSpPr>
        <p:spPr>
          <a:xfrm>
            <a:off x="178904" y="3658900"/>
            <a:ext cx="6659218" cy="1009502"/>
          </a:xfrm>
          <a:prstGeom prst="rect">
            <a:avLst/>
          </a:prstGeom>
        </p:spPr>
        <p:txBody>
          <a:bodyPr/>
          <a:lstStyle>
            <a:lvl1pPr marL="0" indent="0" algn="ctr">
              <a:lnSpc>
                <a:spcPct val="100000"/>
              </a:lnSpc>
              <a:buNone/>
              <a:defRPr>
                <a:solidFill>
                  <a:schemeClr val="bg1"/>
                </a:solidFill>
                <a:latin typeface="+mj-lt"/>
              </a:defRPr>
            </a:lvl1pPr>
          </a:lstStyle>
          <a:p>
            <a:pPr lvl="0"/>
            <a:r>
              <a:rPr lang="en-US" dirty="0"/>
              <a:t>Here’s space for a big quote</a:t>
            </a:r>
            <a:br>
              <a:rPr lang="en-US" dirty="0"/>
            </a:br>
            <a:r>
              <a:rPr lang="en-US" dirty="0"/>
              <a:t>and here goes the </a:t>
            </a:r>
          </a:p>
        </p:txBody>
      </p:sp>
      <p:sp>
        <p:nvSpPr>
          <p:cNvPr id="25" name="Text Placeholder 3">
            <a:extLst>
              <a:ext uri="{FF2B5EF4-FFF2-40B4-BE49-F238E27FC236}">
                <a16:creationId xmlns:a16="http://schemas.microsoft.com/office/drawing/2014/main" id="{BE0305FC-D80E-DA4E-A7B1-1BBCC1A7E957}"/>
              </a:ext>
            </a:extLst>
          </p:cNvPr>
          <p:cNvSpPr>
            <a:spLocks noGrp="1"/>
          </p:cNvSpPr>
          <p:nvPr>
            <p:ph type="body" sz="quarter" idx="13" hasCustomPrompt="1"/>
          </p:nvPr>
        </p:nvSpPr>
        <p:spPr>
          <a:xfrm>
            <a:off x="178904" y="2336164"/>
            <a:ext cx="6659218" cy="479214"/>
          </a:xfrm>
          <a:prstGeom prst="rect">
            <a:avLst/>
          </a:prstGeom>
        </p:spPr>
        <p:txBody>
          <a:bodyPr/>
          <a:lstStyle>
            <a:lvl1pPr marL="0" indent="0" algn="ctr">
              <a:buNone/>
              <a:defRPr>
                <a:solidFill>
                  <a:schemeClr val="bg1"/>
                </a:solidFill>
                <a:latin typeface="+mj-lt"/>
              </a:defRPr>
            </a:lvl1pPr>
          </a:lstStyle>
          <a:p>
            <a:pPr lvl="0"/>
            <a:r>
              <a:rPr lang="en-US" dirty="0"/>
              <a:t>Here’s space for a big quote</a:t>
            </a:r>
          </a:p>
        </p:txBody>
      </p:sp>
    </p:spTree>
    <p:extLst>
      <p:ext uri="{BB962C8B-B14F-4D97-AF65-F5344CB8AC3E}">
        <p14:creationId xmlns:p14="http://schemas.microsoft.com/office/powerpoint/2010/main" val="36413553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ue_Closing_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FB6811-ACD0-DA45-9EA5-12DCF5AC9389}"/>
              </a:ext>
            </a:extLst>
          </p:cNvPr>
          <p:cNvPicPr>
            <a:picLocks noChangeAspect="1"/>
          </p:cNvPicPr>
          <p:nvPr userDrawn="1"/>
        </p:nvPicPr>
        <p:blipFill rotWithShape="1">
          <a:blip r:embed="rId2" cstate="screen">
            <a:alphaModFix amt="16000"/>
            <a:extLst>
              <a:ext uri="{28A0092B-C50C-407E-A947-70E740481C1C}">
                <a14:useLocalDpi xmlns:a14="http://schemas.microsoft.com/office/drawing/2010/main"/>
              </a:ext>
            </a:extLst>
          </a:blip>
          <a:srcRect l="16229" t="19621" b="24816"/>
          <a:stretch/>
        </p:blipFill>
        <p:spPr>
          <a:xfrm>
            <a:off x="0" y="0"/>
            <a:ext cx="9826906" cy="6858000"/>
          </a:xfrm>
          <a:prstGeom prst="rect">
            <a:avLst/>
          </a:prstGeom>
        </p:spPr>
      </p:pic>
      <p:sp>
        <p:nvSpPr>
          <p:cNvPr id="12" name="Text Placeholder 16">
            <a:extLst>
              <a:ext uri="{FF2B5EF4-FFF2-40B4-BE49-F238E27FC236}">
                <a16:creationId xmlns:a16="http://schemas.microsoft.com/office/drawing/2014/main" id="{4131650A-5DEE-A844-AEB0-643BE793599C}"/>
              </a:ext>
            </a:extLst>
          </p:cNvPr>
          <p:cNvSpPr>
            <a:spLocks noGrp="1"/>
          </p:cNvSpPr>
          <p:nvPr>
            <p:ph type="body" sz="quarter" idx="13" hasCustomPrompt="1"/>
          </p:nvPr>
        </p:nvSpPr>
        <p:spPr>
          <a:xfrm>
            <a:off x="3311467" y="3790699"/>
            <a:ext cx="5710237" cy="365125"/>
          </a:xfrm>
          <a:prstGeom prst="rect">
            <a:avLst/>
          </a:prstGeom>
        </p:spPr>
        <p:txBody>
          <a:bodyPr/>
          <a:lstStyle>
            <a:lvl1pPr algn="ctr">
              <a:buNone/>
              <a:defRPr sz="1800">
                <a:solidFill>
                  <a:schemeClr val="bg1"/>
                </a:solidFill>
                <a:latin typeface="+mj-lt"/>
              </a:defRPr>
            </a:lvl1pPr>
          </a:lstStyle>
          <a:p>
            <a:pPr lvl="0"/>
            <a:r>
              <a:rPr lang="en-US" dirty="0"/>
              <a:t>Thanks!</a:t>
            </a:r>
          </a:p>
        </p:txBody>
      </p:sp>
      <p:sp>
        <p:nvSpPr>
          <p:cNvPr id="9" name="Title 1">
            <a:extLst>
              <a:ext uri="{FF2B5EF4-FFF2-40B4-BE49-F238E27FC236}">
                <a16:creationId xmlns:a16="http://schemas.microsoft.com/office/drawing/2014/main" id="{76B1C4E0-281F-CB4D-AC66-927372FAD651}"/>
              </a:ext>
            </a:extLst>
          </p:cNvPr>
          <p:cNvSpPr>
            <a:spLocks noGrp="1"/>
          </p:cNvSpPr>
          <p:nvPr>
            <p:ph type="title" hasCustomPrompt="1"/>
          </p:nvPr>
        </p:nvSpPr>
        <p:spPr>
          <a:xfrm>
            <a:off x="2194158" y="3039214"/>
            <a:ext cx="7960094" cy="664622"/>
          </a:xfrm>
          <a:prstGeom prst="rect">
            <a:avLst/>
          </a:prstGeom>
        </p:spPr>
        <p:txBody>
          <a:bodyPr/>
          <a:lstStyle>
            <a:lvl1pPr algn="ctr">
              <a:buFont typeface="Arial" panose="020B0604020202020204" pitchFamily="34" charset="0"/>
              <a:buNone/>
              <a:defRPr sz="4400" spc="0" baseline="0">
                <a:solidFill>
                  <a:schemeClr val="bg1"/>
                </a:solidFill>
              </a:defRPr>
            </a:lvl1pPr>
          </a:lstStyle>
          <a:p>
            <a:r>
              <a:rPr lang="en-US" dirty="0"/>
              <a:t>Closing Slide</a:t>
            </a:r>
          </a:p>
        </p:txBody>
      </p:sp>
      <p:sp>
        <p:nvSpPr>
          <p:cNvPr id="11" name="Text Placeholder 14">
            <a:extLst>
              <a:ext uri="{FF2B5EF4-FFF2-40B4-BE49-F238E27FC236}">
                <a16:creationId xmlns:a16="http://schemas.microsoft.com/office/drawing/2014/main" id="{29D2DD1D-771E-2246-AA2C-190B05EDF2C7}"/>
              </a:ext>
            </a:extLst>
          </p:cNvPr>
          <p:cNvSpPr>
            <a:spLocks noGrp="1"/>
          </p:cNvSpPr>
          <p:nvPr>
            <p:ph type="body" sz="quarter" idx="12" hasCustomPrompt="1"/>
          </p:nvPr>
        </p:nvSpPr>
        <p:spPr>
          <a:xfrm>
            <a:off x="3524985" y="2657712"/>
            <a:ext cx="5283200" cy="363874"/>
          </a:xfrm>
          <a:prstGeom prst="rect">
            <a:avLst/>
          </a:prstGeom>
        </p:spPr>
        <p:txBody>
          <a:bodyPr/>
          <a:lstStyle>
            <a:lvl1pPr algn="ctr">
              <a:buNone/>
              <a:defRPr sz="1600" b="0" i="0" spc="0" baseline="0">
                <a:solidFill>
                  <a:schemeClr val="bg1"/>
                </a:solidFill>
                <a:latin typeface="Roboto" panose="02000000000000000000" pitchFamily="2" charset="0"/>
                <a:ea typeface="Roboto" panose="02000000000000000000" pitchFamily="2" charset="0"/>
                <a:cs typeface="Roboto" panose="02000000000000000000" pitchFamily="2" charset="0"/>
              </a:defRPr>
            </a:lvl1pPr>
            <a:lvl2pPr algn="ctr">
              <a:defRPr sz="1600" b="0" i="0">
                <a:latin typeface="Roboto" panose="02000000000000000000" pitchFamily="2" charset="0"/>
                <a:ea typeface="Roboto" panose="02000000000000000000" pitchFamily="2" charset="0"/>
                <a:cs typeface="Roboto" panose="02000000000000000000" pitchFamily="2" charset="0"/>
              </a:defRPr>
            </a:lvl2pPr>
            <a:lvl3pPr algn="ctr">
              <a:defRPr sz="1600" b="0" i="0">
                <a:latin typeface="Roboto" panose="02000000000000000000" pitchFamily="2" charset="0"/>
                <a:ea typeface="Roboto" panose="02000000000000000000" pitchFamily="2" charset="0"/>
                <a:cs typeface="Roboto" panose="02000000000000000000" pitchFamily="2" charset="0"/>
              </a:defRPr>
            </a:lvl3pPr>
            <a:lvl4pPr algn="ctr">
              <a:defRPr sz="1600" b="0" i="0">
                <a:latin typeface="Roboto" panose="02000000000000000000" pitchFamily="2" charset="0"/>
                <a:ea typeface="Roboto" panose="02000000000000000000" pitchFamily="2" charset="0"/>
                <a:cs typeface="Roboto" panose="02000000000000000000" pitchFamily="2" charset="0"/>
              </a:defRPr>
            </a:lvl4pPr>
            <a:lvl5pPr algn="ctr">
              <a:defRPr sz="1600" b="0" i="0">
                <a:latin typeface="Roboto" panose="02000000000000000000" pitchFamily="2" charset="0"/>
                <a:ea typeface="Roboto" panose="02000000000000000000" pitchFamily="2" charset="0"/>
                <a:cs typeface="Roboto" panose="02000000000000000000" pitchFamily="2" charset="0"/>
              </a:defRPr>
            </a:lvl5pPr>
          </a:lstStyle>
          <a:p>
            <a:pPr lvl="0"/>
            <a:r>
              <a:rPr lang="en-US" dirty="0"/>
              <a:t>October 31, 2020</a:t>
            </a:r>
          </a:p>
        </p:txBody>
      </p:sp>
      <p:sp>
        <p:nvSpPr>
          <p:cNvPr id="3" name="Slide Number Placeholder 2">
            <a:extLst>
              <a:ext uri="{FF2B5EF4-FFF2-40B4-BE49-F238E27FC236}">
                <a16:creationId xmlns:a16="http://schemas.microsoft.com/office/drawing/2014/main" id="{78B0CC0B-A129-E848-93F2-12A7324C1287}"/>
              </a:ext>
            </a:extLst>
          </p:cNvPr>
          <p:cNvSpPr>
            <a:spLocks noGrp="1"/>
          </p:cNvSpPr>
          <p:nvPr>
            <p:ph type="sldNum" sz="quarter" idx="10"/>
          </p:nvPr>
        </p:nvSpPr>
        <p:spPr/>
        <p:txBody>
          <a:bodyPr/>
          <a:lstStyle/>
          <a:p>
            <a:fld id="{DBD5050C-AA03-7C4B-BAB2-B82E960585A0}"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797315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hoto_Cover_2">
    <p:spTree>
      <p:nvGrpSpPr>
        <p:cNvPr id="1" name=""/>
        <p:cNvGrpSpPr/>
        <p:nvPr/>
      </p:nvGrpSpPr>
      <p:grpSpPr>
        <a:xfrm>
          <a:off x="0" y="0"/>
          <a:ext cx="0" cy="0"/>
          <a:chOff x="0" y="0"/>
          <a:chExt cx="0" cy="0"/>
        </a:xfrm>
      </p:grpSpPr>
      <p:pic>
        <p:nvPicPr>
          <p:cNvPr id="3" name="Picture 2" descr="A picture containing person, indoor, window, small&#10;&#10;Description automatically generated">
            <a:extLst>
              <a:ext uri="{FF2B5EF4-FFF2-40B4-BE49-F238E27FC236}">
                <a16:creationId xmlns:a16="http://schemas.microsoft.com/office/drawing/2014/main" id="{E7F02405-3663-1745-A67F-E87D217BA25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221582" cy="6858001"/>
          </a:xfrm>
          <a:prstGeom prst="rect">
            <a:avLst/>
          </a:prstGeom>
        </p:spPr>
      </p:pic>
      <p:sp>
        <p:nvSpPr>
          <p:cNvPr id="8" name="Text Placeholder 7">
            <a:extLst>
              <a:ext uri="{FF2B5EF4-FFF2-40B4-BE49-F238E27FC236}">
                <a16:creationId xmlns:a16="http://schemas.microsoft.com/office/drawing/2014/main" id="{AACCC9D0-5856-C64C-81CD-32C32C7D4087}"/>
              </a:ext>
            </a:extLst>
          </p:cNvPr>
          <p:cNvSpPr>
            <a:spLocks noGrp="1"/>
          </p:cNvSpPr>
          <p:nvPr>
            <p:ph type="body" sz="quarter" idx="10" hasCustomPrompt="1"/>
          </p:nvPr>
        </p:nvSpPr>
        <p:spPr>
          <a:xfrm>
            <a:off x="421205" y="3178066"/>
            <a:ext cx="4604078" cy="1782449"/>
          </a:xfrm>
          <a:prstGeom prst="rect">
            <a:avLst/>
          </a:prstGeom>
        </p:spPr>
        <p:txBody>
          <a:bodyPr/>
          <a:lstStyle>
            <a:lvl1pPr marL="0" indent="0">
              <a:lnSpc>
                <a:spcPct val="85000"/>
              </a:lnSpc>
              <a:spcBef>
                <a:spcPts val="0"/>
              </a:spcBef>
              <a:buNone/>
              <a:defRPr sz="4400" b="1" i="0">
                <a:solidFill>
                  <a:schemeClr val="bg1"/>
                </a:solidFill>
                <a:latin typeface="Roboto Black" panose="02000000000000000000" pitchFamily="2" charset="0"/>
                <a:ea typeface="Roboto Black" panose="02000000000000000000" pitchFamily="2" charset="0"/>
                <a:cs typeface="Roboto Black" panose="02000000000000000000" pitchFamily="2" charset="0"/>
              </a:defRPr>
            </a:lvl1pPr>
            <a:lvl2pPr marL="457200" indent="0">
              <a:buNone/>
              <a:defRPr sz="4400" b="1" i="0">
                <a:latin typeface="Roboto Black" panose="02000000000000000000" pitchFamily="2" charset="0"/>
                <a:ea typeface="Roboto Black" panose="02000000000000000000" pitchFamily="2" charset="0"/>
                <a:cs typeface="Roboto Black" panose="02000000000000000000" pitchFamily="2" charset="0"/>
              </a:defRPr>
            </a:lvl2pPr>
            <a:lvl3pPr marL="914400" indent="0">
              <a:buNone/>
              <a:defRPr sz="4400" b="1" i="0">
                <a:latin typeface="Roboto Black" panose="02000000000000000000" pitchFamily="2" charset="0"/>
                <a:ea typeface="Roboto Black" panose="02000000000000000000" pitchFamily="2" charset="0"/>
                <a:cs typeface="Roboto Black" panose="02000000000000000000" pitchFamily="2" charset="0"/>
              </a:defRPr>
            </a:lvl3pPr>
            <a:lvl4pPr marL="1371600" indent="0">
              <a:buNone/>
              <a:defRPr sz="4400" b="1" i="0">
                <a:latin typeface="Roboto Black" panose="02000000000000000000" pitchFamily="2" charset="0"/>
                <a:ea typeface="Roboto Black" panose="02000000000000000000" pitchFamily="2" charset="0"/>
                <a:cs typeface="Roboto Black" panose="02000000000000000000" pitchFamily="2" charset="0"/>
              </a:defRPr>
            </a:lvl4pPr>
            <a:lvl5pPr marL="1828800" indent="0">
              <a:buNone/>
              <a:defRPr sz="4400" b="1" i="0">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dirty="0"/>
              <a:t>PRESENTATION TEMPLATE HEADLINE</a:t>
            </a:r>
          </a:p>
        </p:txBody>
      </p:sp>
      <p:sp>
        <p:nvSpPr>
          <p:cNvPr id="10" name="Text Placeholder 9">
            <a:extLst>
              <a:ext uri="{FF2B5EF4-FFF2-40B4-BE49-F238E27FC236}">
                <a16:creationId xmlns:a16="http://schemas.microsoft.com/office/drawing/2014/main" id="{69638FAE-C8DC-7C44-833E-A9D06FBC7336}"/>
              </a:ext>
            </a:extLst>
          </p:cNvPr>
          <p:cNvSpPr>
            <a:spLocks noGrp="1"/>
          </p:cNvSpPr>
          <p:nvPr>
            <p:ph type="body" sz="quarter" idx="11" hasCustomPrompt="1"/>
          </p:nvPr>
        </p:nvSpPr>
        <p:spPr>
          <a:xfrm>
            <a:off x="421205" y="4960515"/>
            <a:ext cx="2717670" cy="935660"/>
          </a:xfrm>
          <a:prstGeom prst="rect">
            <a:avLst/>
          </a:prstGeom>
        </p:spPr>
        <p:txBody>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dirty="0"/>
              <a:t>Subhead Copy Goes Here and Here</a:t>
            </a:r>
          </a:p>
        </p:txBody>
      </p:sp>
      <p:pic>
        <p:nvPicPr>
          <p:cNvPr id="6" name="Picture 5">
            <a:extLst>
              <a:ext uri="{FF2B5EF4-FFF2-40B4-BE49-F238E27FC236}">
                <a16:creationId xmlns:a16="http://schemas.microsoft.com/office/drawing/2014/main" id="{AB72A0A9-1140-8944-9482-AC5A987ABE2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17457" y="2461802"/>
            <a:ext cx="2007308" cy="589886"/>
          </a:xfrm>
          <a:prstGeom prst="rect">
            <a:avLst/>
          </a:prstGeom>
        </p:spPr>
      </p:pic>
    </p:spTree>
    <p:extLst>
      <p:ext uri="{BB962C8B-B14F-4D97-AF65-F5344CB8AC3E}">
        <p14:creationId xmlns:p14="http://schemas.microsoft.com/office/powerpoint/2010/main" val="879071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hoto_Cover_3">
    <p:spTree>
      <p:nvGrpSpPr>
        <p:cNvPr id="1" name=""/>
        <p:cNvGrpSpPr/>
        <p:nvPr/>
      </p:nvGrpSpPr>
      <p:grpSpPr>
        <a:xfrm>
          <a:off x="0" y="0"/>
          <a:ext cx="0" cy="0"/>
          <a:chOff x="0" y="0"/>
          <a:chExt cx="0" cy="0"/>
        </a:xfrm>
      </p:grpSpPr>
      <p:pic>
        <p:nvPicPr>
          <p:cNvPr id="4" name="Picture 3" descr="Two people sitting on a couch&#10;&#10;Description automatically generated">
            <a:extLst>
              <a:ext uri="{FF2B5EF4-FFF2-40B4-BE49-F238E27FC236}">
                <a16:creationId xmlns:a16="http://schemas.microsoft.com/office/drawing/2014/main" id="{07A52FC1-7D9B-3448-8E2F-3CD29A09AEE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20769"/>
            <a:ext cx="12221581" cy="6978769"/>
          </a:xfrm>
          <a:prstGeom prst="rect">
            <a:avLst/>
          </a:prstGeom>
        </p:spPr>
      </p:pic>
      <p:sp>
        <p:nvSpPr>
          <p:cNvPr id="9" name="Text Placeholder 8">
            <a:extLst>
              <a:ext uri="{FF2B5EF4-FFF2-40B4-BE49-F238E27FC236}">
                <a16:creationId xmlns:a16="http://schemas.microsoft.com/office/drawing/2014/main" id="{0C5ABD17-72CA-944F-AEDB-A811C1D99332}"/>
              </a:ext>
            </a:extLst>
          </p:cNvPr>
          <p:cNvSpPr>
            <a:spLocks noGrp="1"/>
          </p:cNvSpPr>
          <p:nvPr>
            <p:ph type="body" sz="quarter" idx="10" hasCustomPrompt="1"/>
          </p:nvPr>
        </p:nvSpPr>
        <p:spPr>
          <a:xfrm>
            <a:off x="419713" y="287699"/>
            <a:ext cx="6218238" cy="1398035"/>
          </a:xfrm>
          <a:prstGeom prst="rect">
            <a:avLst/>
          </a:prstGeom>
        </p:spPr>
        <p:txBody>
          <a:bodyPr/>
          <a:lstStyle>
            <a:lvl1pPr marL="0" indent="0">
              <a:lnSpc>
                <a:spcPct val="85000"/>
              </a:lnSpc>
              <a:spcBef>
                <a:spcPts val="0"/>
              </a:spcBef>
              <a:buNone/>
              <a:defRPr sz="5000" b="1" i="0">
                <a:solidFill>
                  <a:schemeClr val="bg1"/>
                </a:solidFill>
                <a:latin typeface="Roboto Black" panose="02000000000000000000" pitchFamily="2" charset="0"/>
                <a:ea typeface="Roboto Black" panose="02000000000000000000" pitchFamily="2" charset="0"/>
                <a:cs typeface="Roboto Black" panose="02000000000000000000" pitchFamily="2" charset="0"/>
              </a:defRPr>
            </a:lvl1pPr>
            <a:lvl2pPr marL="457200" indent="0">
              <a:buNone/>
              <a:defRPr sz="5000" b="1" i="0">
                <a:solidFill>
                  <a:schemeClr val="bg1"/>
                </a:solidFill>
                <a:latin typeface="Roboto Black" panose="02000000000000000000" pitchFamily="2" charset="0"/>
                <a:ea typeface="Roboto Black" panose="02000000000000000000" pitchFamily="2" charset="0"/>
                <a:cs typeface="Roboto Black" panose="02000000000000000000" pitchFamily="2" charset="0"/>
              </a:defRPr>
            </a:lvl2pPr>
            <a:lvl3pPr marL="914400" indent="0">
              <a:buNone/>
              <a:defRPr sz="5000" b="1" i="0">
                <a:solidFill>
                  <a:schemeClr val="bg1"/>
                </a:solidFill>
                <a:latin typeface="Roboto Black" panose="02000000000000000000" pitchFamily="2" charset="0"/>
                <a:ea typeface="Roboto Black" panose="02000000000000000000" pitchFamily="2" charset="0"/>
                <a:cs typeface="Roboto Black" panose="02000000000000000000" pitchFamily="2" charset="0"/>
              </a:defRPr>
            </a:lvl3pPr>
            <a:lvl4pPr marL="1371600" indent="0">
              <a:buNone/>
              <a:defRPr sz="5000" b="1" i="0">
                <a:solidFill>
                  <a:schemeClr val="bg1"/>
                </a:solidFill>
                <a:latin typeface="Roboto Black" panose="02000000000000000000" pitchFamily="2" charset="0"/>
                <a:ea typeface="Roboto Black" panose="02000000000000000000" pitchFamily="2" charset="0"/>
                <a:cs typeface="Roboto Black" panose="02000000000000000000" pitchFamily="2" charset="0"/>
              </a:defRPr>
            </a:lvl4pPr>
            <a:lvl5pPr marL="1828800" indent="0">
              <a:buNone/>
              <a:defRPr sz="5000" b="1" i="0">
                <a:solidFill>
                  <a:schemeClr val="bg1"/>
                </a:solidFill>
                <a:latin typeface="Roboto Black" panose="02000000000000000000" pitchFamily="2" charset="0"/>
                <a:ea typeface="Roboto Black" panose="02000000000000000000" pitchFamily="2" charset="0"/>
                <a:cs typeface="Roboto Black" panose="02000000000000000000" pitchFamily="2" charset="0"/>
              </a:defRPr>
            </a:lvl5pPr>
          </a:lstStyle>
          <a:p>
            <a:pPr lvl="0"/>
            <a:r>
              <a:rPr lang="en-US" dirty="0"/>
              <a:t>Presentation Template Headline</a:t>
            </a:r>
          </a:p>
        </p:txBody>
      </p:sp>
      <p:sp>
        <p:nvSpPr>
          <p:cNvPr id="11" name="Text Placeholder 10">
            <a:extLst>
              <a:ext uri="{FF2B5EF4-FFF2-40B4-BE49-F238E27FC236}">
                <a16:creationId xmlns:a16="http://schemas.microsoft.com/office/drawing/2014/main" id="{BE252B01-8EC6-4F42-B57E-9F67A42A7466}"/>
              </a:ext>
            </a:extLst>
          </p:cNvPr>
          <p:cNvSpPr>
            <a:spLocks noGrp="1"/>
          </p:cNvSpPr>
          <p:nvPr>
            <p:ph type="body" sz="quarter" idx="11" hasCustomPrompt="1"/>
          </p:nvPr>
        </p:nvSpPr>
        <p:spPr>
          <a:xfrm>
            <a:off x="419712" y="1655254"/>
            <a:ext cx="5627688" cy="441325"/>
          </a:xfrm>
          <a:prstGeom prst="rect">
            <a:avLst/>
          </a:prstGeom>
        </p:spPr>
        <p:txBody>
          <a:bodyPr/>
          <a:lstStyle>
            <a:lvl1pPr marL="0" inden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US" dirty="0"/>
              <a:t>Subhead Copy Goes Here and Here</a:t>
            </a:r>
          </a:p>
        </p:txBody>
      </p:sp>
      <p:pic>
        <p:nvPicPr>
          <p:cNvPr id="7" name="Picture 6">
            <a:extLst>
              <a:ext uri="{FF2B5EF4-FFF2-40B4-BE49-F238E27FC236}">
                <a16:creationId xmlns:a16="http://schemas.microsoft.com/office/drawing/2014/main" id="{9488E711-23E2-7146-A1BE-C6932B08202D}"/>
              </a:ext>
            </a:extLst>
          </p:cNvPr>
          <p:cNvPicPr>
            <a:picLocks noChangeAspect="1"/>
          </p:cNvPicPr>
          <p:nvPr userDrawn="1"/>
        </p:nvPicPr>
        <p:blipFill>
          <a:blip r:embed="rId3"/>
          <a:stretch>
            <a:fillRect/>
          </a:stretch>
        </p:blipFill>
        <p:spPr>
          <a:xfrm>
            <a:off x="346714" y="6062829"/>
            <a:ext cx="1948113" cy="572974"/>
          </a:xfrm>
          <a:prstGeom prst="rect">
            <a:avLst/>
          </a:prstGeom>
        </p:spPr>
      </p:pic>
    </p:spTree>
    <p:extLst>
      <p:ext uri="{BB962C8B-B14F-4D97-AF65-F5344CB8AC3E}">
        <p14:creationId xmlns:p14="http://schemas.microsoft.com/office/powerpoint/2010/main" val="2123266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ight_Intro">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6CD1A735-3FA5-334D-8E70-3A4D9E7B82CA}"/>
              </a:ext>
            </a:extLst>
          </p:cNvPr>
          <p:cNvSpPr>
            <a:spLocks noGrp="1"/>
          </p:cNvSpPr>
          <p:nvPr>
            <p:ph type="body" sz="quarter" idx="10" hasCustomPrompt="1"/>
          </p:nvPr>
        </p:nvSpPr>
        <p:spPr>
          <a:xfrm>
            <a:off x="1781244" y="1661483"/>
            <a:ext cx="8548591" cy="4282118"/>
          </a:xfrm>
          <a:prstGeom prst="rect">
            <a:avLst/>
          </a:prstGeom>
        </p:spPr>
        <p:txBody>
          <a:bodyPr/>
          <a:lstStyle>
            <a:lvl1pPr marL="0" indent="0">
              <a:lnSpc>
                <a:spcPct val="150000"/>
              </a:lnSpc>
              <a:buNone/>
              <a:defRPr sz="1800">
                <a:solidFill>
                  <a:schemeClr val="accent2"/>
                </a:solidFill>
              </a:defRPr>
            </a:lvl1pPr>
            <a:lvl2pPr>
              <a:buNone/>
              <a:defRPr sz="1800">
                <a:solidFill>
                  <a:schemeClr val="accent2"/>
                </a:solidFill>
              </a:defRPr>
            </a:lvl2pPr>
            <a:lvl3pPr>
              <a:buNone/>
              <a:defRPr sz="1800">
                <a:solidFill>
                  <a:schemeClr val="accent2"/>
                </a:solidFill>
              </a:defRPr>
            </a:lvl3pPr>
            <a:lvl4pPr>
              <a:buNone/>
              <a:defRPr sz="1800">
                <a:solidFill>
                  <a:schemeClr val="accent2"/>
                </a:solidFill>
              </a:defRPr>
            </a:lvl4pPr>
            <a:lvl5pPr>
              <a:buNone/>
              <a:defRPr sz="1800">
                <a:solidFill>
                  <a:schemeClr val="accent2"/>
                </a:solidFill>
              </a:defRPr>
            </a:lvl5pPr>
          </a:lstStyle>
          <a:p>
            <a:pPr lvl="0"/>
            <a:r>
              <a:rPr lang="en-US" dirty="0"/>
              <a:t>Here’s a paragraph about the overview of this presentation. This is the first paragraph. Here’s a paragraph about the overview of this presentation. This is the first paragraph. Here’s a paragraph about the overview of this presentation. This is the first paragraph. Here’s a paragraph about the overview of this presentation. This is the second paragraph. Here’s a paragraph about the overview of this presentation. This is the second paragraph. Here’s a paragraph about the overview of this presentation. This is the second paragraph. Here’s a paragraph about the overview of this presentation. This is the second paragraph. Here’s a paragraph about the overview of this presentation. This is the second paragraph. Here’s a paragraph about the overview of this presentation. This is the second paragraph. </a:t>
            </a:r>
          </a:p>
        </p:txBody>
      </p:sp>
      <p:sp>
        <p:nvSpPr>
          <p:cNvPr id="6" name="Rectangle 5">
            <a:extLst>
              <a:ext uri="{FF2B5EF4-FFF2-40B4-BE49-F238E27FC236}">
                <a16:creationId xmlns:a16="http://schemas.microsoft.com/office/drawing/2014/main" id="{E15FFE40-4013-164F-BA2B-6A9A68DA939A}"/>
              </a:ext>
            </a:extLst>
          </p:cNvPr>
          <p:cNvSpPr/>
          <p:nvPr userDrawn="1"/>
        </p:nvSpPr>
        <p:spPr>
          <a:xfrm>
            <a:off x="0" y="0"/>
            <a:ext cx="12192000" cy="914401"/>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2117EC-3D8A-7146-9870-38C87D2CAC02}"/>
              </a:ext>
            </a:extLst>
          </p:cNvPr>
          <p:cNvSpPr>
            <a:spLocks noGrp="1"/>
          </p:cNvSpPr>
          <p:nvPr>
            <p:ph type="title" hasCustomPrompt="1"/>
          </p:nvPr>
        </p:nvSpPr>
        <p:spPr>
          <a:xfrm>
            <a:off x="219474" y="153195"/>
            <a:ext cx="11630279" cy="646331"/>
          </a:xfrm>
          <a:prstGeom prst="rect">
            <a:avLst/>
          </a:prstGeom>
        </p:spPr>
        <p:txBody>
          <a:bodyPr anchor="ctr"/>
          <a:lstStyle>
            <a:lvl1pPr>
              <a:defRPr sz="3600">
                <a:solidFill>
                  <a:schemeClr val="bg1"/>
                </a:solidFill>
              </a:defRPr>
            </a:lvl1pPr>
          </a:lstStyle>
          <a:p>
            <a:r>
              <a:rPr lang="en-US" dirty="0"/>
              <a:t>Headline Goes Here</a:t>
            </a:r>
          </a:p>
        </p:txBody>
      </p:sp>
      <p:pic>
        <p:nvPicPr>
          <p:cNvPr id="3" name="Picture 2">
            <a:extLst>
              <a:ext uri="{FF2B5EF4-FFF2-40B4-BE49-F238E27FC236}">
                <a16:creationId xmlns:a16="http://schemas.microsoft.com/office/drawing/2014/main" id="{123894D9-AB95-FF4F-B697-62BF3D86E36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65205" y="6434693"/>
            <a:ext cx="684549" cy="201168"/>
          </a:xfrm>
          <a:prstGeom prst="rect">
            <a:avLst/>
          </a:prstGeom>
        </p:spPr>
      </p:pic>
      <p:sp>
        <p:nvSpPr>
          <p:cNvPr id="4" name="Slide Number Placeholder 5">
            <a:extLst>
              <a:ext uri="{FF2B5EF4-FFF2-40B4-BE49-F238E27FC236}">
                <a16:creationId xmlns:a16="http://schemas.microsoft.com/office/drawing/2014/main" id="{9FF07A6A-5332-524F-B3D4-9D4B7CF74E98}"/>
              </a:ext>
            </a:extLst>
          </p:cNvPr>
          <p:cNvSpPr txBox="1">
            <a:spLocks/>
          </p:cNvSpPr>
          <p:nvPr userDrawn="1"/>
        </p:nvSpPr>
        <p:spPr>
          <a:xfrm>
            <a:off x="10279737" y="6396864"/>
            <a:ext cx="722630" cy="2768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D5050C-AA03-7C4B-BAB2-B82E960585A0}" type="slidenum">
              <a:rPr lang="en-US" smtClean="0">
                <a:solidFill>
                  <a:srgbClr val="1148C2"/>
                </a:solidFill>
              </a:rPr>
              <a:pPr/>
              <a:t>‹#›</a:t>
            </a:fld>
            <a:endParaRPr lang="en-US" dirty="0">
              <a:solidFill>
                <a:srgbClr val="1148C2"/>
              </a:solidFill>
            </a:endParaRPr>
          </a:p>
        </p:txBody>
      </p:sp>
      <p:cxnSp>
        <p:nvCxnSpPr>
          <p:cNvPr id="5" name="Straight Connector 4">
            <a:extLst>
              <a:ext uri="{FF2B5EF4-FFF2-40B4-BE49-F238E27FC236}">
                <a16:creationId xmlns:a16="http://schemas.microsoft.com/office/drawing/2014/main" id="{8E386525-3DD3-8E49-AA0D-1F36A977565A}"/>
              </a:ext>
            </a:extLst>
          </p:cNvPr>
          <p:cNvCxnSpPr>
            <a:cxnSpLocks/>
          </p:cNvCxnSpPr>
          <p:nvPr userDrawn="1"/>
        </p:nvCxnSpPr>
        <p:spPr>
          <a:xfrm>
            <a:off x="11023374" y="6470650"/>
            <a:ext cx="0" cy="139700"/>
          </a:xfrm>
          <a:prstGeom prst="line">
            <a:avLst/>
          </a:prstGeom>
          <a:ln w="12700">
            <a:solidFill>
              <a:srgbClr val="1148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5544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_Outlin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87456BD-2429-B345-9A5F-E381E23F71AF}"/>
              </a:ext>
            </a:extLst>
          </p:cNvPr>
          <p:cNvSpPr>
            <a:spLocks noGrp="1"/>
          </p:cNvSpPr>
          <p:nvPr>
            <p:ph type="body" sz="quarter" idx="11" hasCustomPrompt="1"/>
          </p:nvPr>
        </p:nvSpPr>
        <p:spPr>
          <a:xfrm>
            <a:off x="523934" y="1666130"/>
            <a:ext cx="5403850" cy="4510088"/>
          </a:xfrm>
          <a:prstGeom prst="rect">
            <a:avLst/>
          </a:prstGeom>
        </p:spPr>
        <p:txBody>
          <a:bodyPr/>
          <a:lstStyle>
            <a:lvl1pPr marL="347472" indent="-347472">
              <a:lnSpc>
                <a:spcPct val="100000"/>
              </a:lnSpc>
              <a:spcBef>
                <a:spcPts val="2000"/>
              </a:spcBef>
              <a:spcAft>
                <a:spcPts val="0"/>
              </a:spcAft>
              <a:buFont typeface="+mj-lt"/>
              <a:buAutoNum type="arabicPeriod"/>
              <a:defRPr sz="1800">
                <a:solidFill>
                  <a:schemeClr val="accent2"/>
                </a:solidFill>
                <a:latin typeface="+mj-lt"/>
              </a:defRPr>
            </a:lvl1pPr>
            <a:lvl2pPr marL="457200" indent="411480">
              <a:lnSpc>
                <a:spcPct val="100000"/>
              </a:lnSpc>
              <a:spcBef>
                <a:spcPts val="0"/>
              </a:spcBef>
              <a:buFont typeface="+mj-lt"/>
              <a:buAutoNum type="alphaLcPeriod"/>
              <a:defRPr sz="1800">
                <a:solidFill>
                  <a:schemeClr val="accent2"/>
                </a:solidFill>
              </a:defRPr>
            </a:lvl2pPr>
            <a:lvl3pPr marL="914400" indent="411480">
              <a:lnSpc>
                <a:spcPct val="100000"/>
              </a:lnSpc>
              <a:spcBef>
                <a:spcPts val="0"/>
              </a:spcBef>
              <a:buFont typeface="+mj-lt"/>
              <a:buAutoNum type="romanLcPeriod"/>
              <a:tabLst>
                <a:tab pos="457200" algn="l"/>
                <a:tab pos="914400" algn="l"/>
                <a:tab pos="1371600" algn="l"/>
                <a:tab pos="1828800" algn="l"/>
              </a:tabLst>
              <a:defRPr sz="1800">
                <a:solidFill>
                  <a:schemeClr val="accent2"/>
                </a:solidFill>
              </a:defRPr>
            </a:lvl3pPr>
            <a:lvl4pPr>
              <a:buFont typeface="+mj-lt"/>
              <a:buAutoNum type="arabicPeriod"/>
              <a:defRPr>
                <a:solidFill>
                  <a:schemeClr val="accent2"/>
                </a:solidFill>
              </a:defRPr>
            </a:lvl4pPr>
            <a:lvl5pPr>
              <a:buFont typeface="+mj-lt"/>
              <a:buAutoNum type="arabicPeriod"/>
              <a:defRPr>
                <a:solidFill>
                  <a:schemeClr val="accent2"/>
                </a:solidFill>
              </a:defRPr>
            </a:lvl5pPr>
          </a:lstStyle>
          <a:p>
            <a:pPr lvl="0"/>
            <a:r>
              <a:rPr lang="en-US" dirty="0"/>
              <a:t>Objective: Here’s where you can type out the objective of the presentation</a:t>
            </a:r>
          </a:p>
          <a:p>
            <a:pPr lvl="0"/>
            <a:r>
              <a:rPr lang="en-US" dirty="0"/>
              <a:t>Overview: Here’s the strategy</a:t>
            </a:r>
          </a:p>
          <a:p>
            <a:pPr lvl="1"/>
            <a:r>
              <a:rPr lang="en-US" dirty="0"/>
              <a:t>Opportunities</a:t>
            </a:r>
          </a:p>
          <a:p>
            <a:pPr lvl="1"/>
            <a:r>
              <a:rPr lang="en-US" dirty="0"/>
              <a:t>Goals</a:t>
            </a:r>
          </a:p>
          <a:p>
            <a:pPr lvl="2"/>
            <a:r>
              <a:rPr lang="en-US" dirty="0"/>
              <a:t>Product</a:t>
            </a:r>
          </a:p>
          <a:p>
            <a:pPr lvl="2"/>
            <a:r>
              <a:rPr lang="en-US" dirty="0"/>
              <a:t>Pricing</a:t>
            </a:r>
          </a:p>
          <a:p>
            <a:pPr lvl="2"/>
            <a:r>
              <a:rPr lang="en-US" dirty="0"/>
              <a:t>Promotions</a:t>
            </a:r>
          </a:p>
          <a:p>
            <a:pPr lvl="2"/>
            <a:r>
              <a:rPr lang="en-US" dirty="0"/>
              <a:t>Placement</a:t>
            </a:r>
          </a:p>
        </p:txBody>
      </p:sp>
      <p:pic>
        <p:nvPicPr>
          <p:cNvPr id="8" name="Picture 7" descr="A dog jumping in the air&#10;&#10;Description automatically generated">
            <a:extLst>
              <a:ext uri="{FF2B5EF4-FFF2-40B4-BE49-F238E27FC236}">
                <a16:creationId xmlns:a16="http://schemas.microsoft.com/office/drawing/2014/main" id="{1EB7BA1F-9667-1348-B61B-271DA686947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870138" y="907675"/>
            <a:ext cx="5321862" cy="6019178"/>
          </a:xfrm>
          <a:prstGeom prst="rect">
            <a:avLst/>
          </a:prstGeom>
        </p:spPr>
      </p:pic>
      <p:pic>
        <p:nvPicPr>
          <p:cNvPr id="9" name="Picture 8">
            <a:extLst>
              <a:ext uri="{FF2B5EF4-FFF2-40B4-BE49-F238E27FC236}">
                <a16:creationId xmlns:a16="http://schemas.microsoft.com/office/drawing/2014/main" id="{F20C338A-755A-D34E-BD84-C6E82A433E21}"/>
              </a:ext>
            </a:extLst>
          </p:cNvPr>
          <p:cNvPicPr>
            <a:picLocks noChangeAspect="1"/>
          </p:cNvPicPr>
          <p:nvPr userDrawn="1"/>
        </p:nvPicPr>
        <p:blipFill>
          <a:blip r:embed="rId3"/>
          <a:stretch>
            <a:fillRect/>
          </a:stretch>
        </p:blipFill>
        <p:spPr>
          <a:xfrm rot="9841290">
            <a:off x="4782502" y="4547665"/>
            <a:ext cx="2723329" cy="2777796"/>
          </a:xfrm>
          <a:prstGeom prst="rect">
            <a:avLst/>
          </a:prstGeom>
        </p:spPr>
      </p:pic>
      <p:pic>
        <p:nvPicPr>
          <p:cNvPr id="11" name="Picture 10">
            <a:extLst>
              <a:ext uri="{FF2B5EF4-FFF2-40B4-BE49-F238E27FC236}">
                <a16:creationId xmlns:a16="http://schemas.microsoft.com/office/drawing/2014/main" id="{E65B14CA-428D-1A4A-BCC7-ADC2DD27F525}"/>
              </a:ext>
            </a:extLst>
          </p:cNvPr>
          <p:cNvPicPr>
            <a:picLocks noChangeAspect="1"/>
          </p:cNvPicPr>
          <p:nvPr userDrawn="1"/>
        </p:nvPicPr>
        <p:blipFill>
          <a:blip r:embed="rId4"/>
          <a:stretch>
            <a:fillRect/>
          </a:stretch>
        </p:blipFill>
        <p:spPr>
          <a:xfrm rot="21402804">
            <a:off x="7036398" y="6101515"/>
            <a:ext cx="1041617" cy="1017670"/>
          </a:xfrm>
          <a:prstGeom prst="rect">
            <a:avLst/>
          </a:prstGeom>
        </p:spPr>
      </p:pic>
      <p:sp>
        <p:nvSpPr>
          <p:cNvPr id="6" name="Rectangle 5">
            <a:extLst>
              <a:ext uri="{FF2B5EF4-FFF2-40B4-BE49-F238E27FC236}">
                <a16:creationId xmlns:a16="http://schemas.microsoft.com/office/drawing/2014/main" id="{E15FFE40-4013-164F-BA2B-6A9A68DA939A}"/>
              </a:ext>
            </a:extLst>
          </p:cNvPr>
          <p:cNvSpPr/>
          <p:nvPr userDrawn="1"/>
        </p:nvSpPr>
        <p:spPr>
          <a:xfrm>
            <a:off x="0" y="0"/>
            <a:ext cx="12192000" cy="914401"/>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2117EC-3D8A-7146-9870-38C87D2CAC02}"/>
              </a:ext>
            </a:extLst>
          </p:cNvPr>
          <p:cNvSpPr>
            <a:spLocks noGrp="1"/>
          </p:cNvSpPr>
          <p:nvPr>
            <p:ph type="title" hasCustomPrompt="1"/>
          </p:nvPr>
        </p:nvSpPr>
        <p:spPr>
          <a:xfrm>
            <a:off x="219474" y="153195"/>
            <a:ext cx="11630279" cy="646331"/>
          </a:xfrm>
          <a:prstGeom prst="rect">
            <a:avLst/>
          </a:prstGeom>
        </p:spPr>
        <p:txBody>
          <a:bodyPr anchor="ctr"/>
          <a:lstStyle>
            <a:lvl1pPr>
              <a:defRPr sz="3600">
                <a:solidFill>
                  <a:schemeClr val="bg1"/>
                </a:solidFill>
              </a:defRPr>
            </a:lvl1pPr>
          </a:lstStyle>
          <a:p>
            <a:r>
              <a:rPr lang="en-US" dirty="0"/>
              <a:t>Headline Goes Here</a:t>
            </a:r>
          </a:p>
        </p:txBody>
      </p:sp>
      <p:sp>
        <p:nvSpPr>
          <p:cNvPr id="12" name="Slide Number Placeholder 2">
            <a:extLst>
              <a:ext uri="{FF2B5EF4-FFF2-40B4-BE49-F238E27FC236}">
                <a16:creationId xmlns:a16="http://schemas.microsoft.com/office/drawing/2014/main" id="{5ADF7BB5-BFF5-014F-911B-27151A7EBB7C}"/>
              </a:ext>
            </a:extLst>
          </p:cNvPr>
          <p:cNvSpPr>
            <a:spLocks noGrp="1"/>
          </p:cNvSpPr>
          <p:nvPr>
            <p:ph type="sldNum" sz="quarter" idx="10"/>
          </p:nvPr>
        </p:nvSpPr>
        <p:spPr>
          <a:xfrm>
            <a:off x="10279737" y="6400039"/>
            <a:ext cx="722630" cy="276826"/>
          </a:xfrm>
          <a:prstGeom prst="rect">
            <a:avLst/>
          </a:prstGeom>
        </p:spPr>
        <p:txBody>
          <a:bodyPr/>
          <a:lstStyle/>
          <a:p>
            <a:fld id="{DBD5050C-AA03-7C4B-BAB2-B82E960585A0}" type="slidenum">
              <a:rPr lang="en-US" smtClean="0">
                <a:solidFill>
                  <a:schemeClr val="bg1"/>
                </a:solidFill>
              </a:rPr>
              <a:pPr/>
              <a:t>‹#›</a:t>
            </a:fld>
            <a:endParaRPr lang="en-US" dirty="0">
              <a:solidFill>
                <a:schemeClr val="bg1"/>
              </a:solidFill>
            </a:endParaRPr>
          </a:p>
        </p:txBody>
      </p:sp>
      <p:sp>
        <p:nvSpPr>
          <p:cNvPr id="13" name="Slide Number Placeholder 5">
            <a:extLst>
              <a:ext uri="{FF2B5EF4-FFF2-40B4-BE49-F238E27FC236}">
                <a16:creationId xmlns:a16="http://schemas.microsoft.com/office/drawing/2014/main" id="{051BBD36-C89D-5940-9F10-831B63A88421}"/>
              </a:ext>
            </a:extLst>
          </p:cNvPr>
          <p:cNvSpPr txBox="1">
            <a:spLocks/>
          </p:cNvSpPr>
          <p:nvPr userDrawn="1"/>
        </p:nvSpPr>
        <p:spPr>
          <a:xfrm>
            <a:off x="10279737" y="6396864"/>
            <a:ext cx="722630" cy="2768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D5050C-AA03-7C4B-BAB2-B82E960585A0}" type="slidenum">
              <a:rPr lang="en-US" smtClean="0">
                <a:solidFill>
                  <a:schemeClr val="bg1"/>
                </a:solidFill>
              </a:rPr>
              <a:pPr/>
              <a:t>‹#›</a:t>
            </a:fld>
            <a:endParaRPr lang="en-US" dirty="0">
              <a:solidFill>
                <a:schemeClr val="bg1"/>
              </a:solidFill>
            </a:endParaRPr>
          </a:p>
        </p:txBody>
      </p:sp>
      <p:cxnSp>
        <p:nvCxnSpPr>
          <p:cNvPr id="14" name="Straight Connector 13">
            <a:extLst>
              <a:ext uri="{FF2B5EF4-FFF2-40B4-BE49-F238E27FC236}">
                <a16:creationId xmlns:a16="http://schemas.microsoft.com/office/drawing/2014/main" id="{4FC7FFC9-5EBD-7C47-89CC-3C4DE819C886}"/>
              </a:ext>
            </a:extLst>
          </p:cNvPr>
          <p:cNvCxnSpPr/>
          <p:nvPr userDrawn="1"/>
        </p:nvCxnSpPr>
        <p:spPr>
          <a:xfrm>
            <a:off x="11060482" y="6434693"/>
            <a:ext cx="0" cy="2011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8CB1B83F-15BC-2847-BD5D-196C5FF613B8}"/>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1165204" y="6434692"/>
            <a:ext cx="684549" cy="201167"/>
          </a:xfrm>
          <a:prstGeom prst="rect">
            <a:avLst/>
          </a:prstGeom>
        </p:spPr>
      </p:pic>
    </p:spTree>
    <p:extLst>
      <p:ext uri="{BB962C8B-B14F-4D97-AF65-F5344CB8AC3E}">
        <p14:creationId xmlns:p14="http://schemas.microsoft.com/office/powerpoint/2010/main" val="3917038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ight_4 Icons_Photo">
    <p:spTree>
      <p:nvGrpSpPr>
        <p:cNvPr id="1" name=""/>
        <p:cNvGrpSpPr/>
        <p:nvPr/>
      </p:nvGrpSpPr>
      <p:grpSpPr>
        <a:xfrm>
          <a:off x="0" y="0"/>
          <a:ext cx="0" cy="0"/>
          <a:chOff x="0" y="0"/>
          <a:chExt cx="0" cy="0"/>
        </a:xfrm>
      </p:grpSpPr>
      <p:sp>
        <p:nvSpPr>
          <p:cNvPr id="30" name="Text Placeholder 4">
            <a:extLst>
              <a:ext uri="{FF2B5EF4-FFF2-40B4-BE49-F238E27FC236}">
                <a16:creationId xmlns:a16="http://schemas.microsoft.com/office/drawing/2014/main" id="{6433988A-0089-654D-914B-74CD5C502072}"/>
              </a:ext>
            </a:extLst>
          </p:cNvPr>
          <p:cNvSpPr>
            <a:spLocks noGrp="1"/>
          </p:cNvSpPr>
          <p:nvPr>
            <p:ph type="body" sz="quarter" idx="12" hasCustomPrompt="1"/>
          </p:nvPr>
        </p:nvSpPr>
        <p:spPr>
          <a:xfrm>
            <a:off x="8711840" y="2464968"/>
            <a:ext cx="2926080" cy="365760"/>
          </a:xfrm>
          <a:prstGeom prst="rect">
            <a:avLst/>
          </a:prstGeom>
        </p:spPr>
        <p:txBody>
          <a:bodyPr/>
          <a:lstStyle>
            <a:lvl1pPr marL="0" indent="0" algn="ctr">
              <a:spcBef>
                <a:spcPts val="0"/>
              </a:spcBef>
              <a:buNone/>
              <a:defRPr sz="20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dirty="0"/>
              <a:t>Headline Here</a:t>
            </a:r>
          </a:p>
        </p:txBody>
      </p:sp>
      <p:sp>
        <p:nvSpPr>
          <p:cNvPr id="31" name="Text Placeholder 9">
            <a:extLst>
              <a:ext uri="{FF2B5EF4-FFF2-40B4-BE49-F238E27FC236}">
                <a16:creationId xmlns:a16="http://schemas.microsoft.com/office/drawing/2014/main" id="{C9799780-9405-C944-AE4F-11781F42F91A}"/>
              </a:ext>
            </a:extLst>
          </p:cNvPr>
          <p:cNvSpPr>
            <a:spLocks noGrp="1"/>
          </p:cNvSpPr>
          <p:nvPr>
            <p:ph type="body" sz="quarter" idx="13" hasCustomPrompt="1"/>
          </p:nvPr>
        </p:nvSpPr>
        <p:spPr>
          <a:xfrm>
            <a:off x="8711840" y="2744295"/>
            <a:ext cx="2926080" cy="1005840"/>
          </a:xfrm>
          <a:prstGeom prst="rect">
            <a:avLst/>
          </a:prstGeom>
        </p:spPr>
        <p:txBody>
          <a:bodyPr/>
          <a:lstStyle>
            <a:lvl1pPr marL="0" indent="0" algn="ctr">
              <a:lnSpc>
                <a:spcPct val="100000"/>
              </a:lnSpc>
              <a:spcBef>
                <a:spcPts val="0"/>
              </a:spcBef>
              <a:buNone/>
              <a:defRPr sz="1200"/>
            </a:lvl1pPr>
            <a:lvl2pPr algn="ctr">
              <a:buNone/>
              <a:defRPr sz="1200"/>
            </a:lvl2pPr>
            <a:lvl3pPr algn="ctr">
              <a:buNone/>
              <a:defRPr sz="1200"/>
            </a:lvl3pPr>
            <a:lvl4pPr algn="ctr">
              <a:buNone/>
              <a:defRPr sz="1200"/>
            </a:lvl4pPr>
            <a:lvl5pPr algn="ctr">
              <a:buNone/>
              <a:defRPr sz="1200"/>
            </a:lvl5pPr>
          </a:lstStyle>
          <a:p>
            <a:pPr lvl="0"/>
            <a:r>
              <a:rPr lang="en-US" dirty="0"/>
              <a:t>Here’s some placeholder text. Delete this text and add your own text. Here’s some placeholder text. Delete this text and add your own text. </a:t>
            </a:r>
          </a:p>
        </p:txBody>
      </p:sp>
      <p:sp>
        <p:nvSpPr>
          <p:cNvPr id="32" name="Text Placeholder 4">
            <a:extLst>
              <a:ext uri="{FF2B5EF4-FFF2-40B4-BE49-F238E27FC236}">
                <a16:creationId xmlns:a16="http://schemas.microsoft.com/office/drawing/2014/main" id="{3C9C3648-255D-FA41-B7DC-B7AF611ADB8E}"/>
              </a:ext>
            </a:extLst>
          </p:cNvPr>
          <p:cNvSpPr>
            <a:spLocks noGrp="1"/>
          </p:cNvSpPr>
          <p:nvPr>
            <p:ph type="body" sz="quarter" idx="14" hasCustomPrompt="1"/>
          </p:nvPr>
        </p:nvSpPr>
        <p:spPr>
          <a:xfrm>
            <a:off x="5093151" y="4721784"/>
            <a:ext cx="2926080" cy="365760"/>
          </a:xfrm>
          <a:prstGeom prst="rect">
            <a:avLst/>
          </a:prstGeom>
        </p:spPr>
        <p:txBody>
          <a:bodyPr/>
          <a:lstStyle>
            <a:lvl1pPr marL="0" indent="0" algn="ctr">
              <a:spcBef>
                <a:spcPts val="0"/>
              </a:spcBef>
              <a:buNone/>
              <a:defRPr sz="20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dirty="0"/>
              <a:t>Headline Here</a:t>
            </a:r>
          </a:p>
        </p:txBody>
      </p:sp>
      <p:sp>
        <p:nvSpPr>
          <p:cNvPr id="33" name="Text Placeholder 9">
            <a:extLst>
              <a:ext uri="{FF2B5EF4-FFF2-40B4-BE49-F238E27FC236}">
                <a16:creationId xmlns:a16="http://schemas.microsoft.com/office/drawing/2014/main" id="{74C818C5-8A63-1D46-9E0F-2A5186E1B3B6}"/>
              </a:ext>
            </a:extLst>
          </p:cNvPr>
          <p:cNvSpPr>
            <a:spLocks noGrp="1"/>
          </p:cNvSpPr>
          <p:nvPr>
            <p:ph type="body" sz="quarter" idx="15" hasCustomPrompt="1"/>
          </p:nvPr>
        </p:nvSpPr>
        <p:spPr>
          <a:xfrm>
            <a:off x="5093151" y="5001111"/>
            <a:ext cx="2926080" cy="1005840"/>
          </a:xfrm>
          <a:prstGeom prst="rect">
            <a:avLst/>
          </a:prstGeom>
        </p:spPr>
        <p:txBody>
          <a:bodyPr/>
          <a:lstStyle>
            <a:lvl1pPr marL="0" indent="0" algn="ctr">
              <a:lnSpc>
                <a:spcPct val="100000"/>
              </a:lnSpc>
              <a:spcBef>
                <a:spcPts val="0"/>
              </a:spcBef>
              <a:buNone/>
              <a:defRPr sz="1200"/>
            </a:lvl1pPr>
            <a:lvl2pPr algn="ctr">
              <a:buNone/>
              <a:defRPr sz="1200"/>
            </a:lvl2pPr>
            <a:lvl3pPr algn="ctr">
              <a:buNone/>
              <a:defRPr sz="1200"/>
            </a:lvl3pPr>
            <a:lvl4pPr algn="ctr">
              <a:buNone/>
              <a:defRPr sz="1200"/>
            </a:lvl4pPr>
            <a:lvl5pPr algn="ctr">
              <a:buNone/>
              <a:defRPr sz="1200"/>
            </a:lvl5pPr>
          </a:lstStyle>
          <a:p>
            <a:pPr lvl="0"/>
            <a:r>
              <a:rPr lang="en-US" dirty="0"/>
              <a:t>Here’s some placeholder text. Delete this text and add your own text. Here’s some placeholder text. Delete this text and add your own text. </a:t>
            </a:r>
          </a:p>
        </p:txBody>
      </p:sp>
      <p:sp>
        <p:nvSpPr>
          <p:cNvPr id="34" name="Text Placeholder 4">
            <a:extLst>
              <a:ext uri="{FF2B5EF4-FFF2-40B4-BE49-F238E27FC236}">
                <a16:creationId xmlns:a16="http://schemas.microsoft.com/office/drawing/2014/main" id="{5F9CA4AA-8D90-114A-BE51-ADD7EB82AD92}"/>
              </a:ext>
            </a:extLst>
          </p:cNvPr>
          <p:cNvSpPr>
            <a:spLocks noGrp="1"/>
          </p:cNvSpPr>
          <p:nvPr>
            <p:ph type="body" sz="quarter" idx="16" hasCustomPrompt="1"/>
          </p:nvPr>
        </p:nvSpPr>
        <p:spPr>
          <a:xfrm>
            <a:off x="8711840" y="4721784"/>
            <a:ext cx="2926080" cy="365760"/>
          </a:xfrm>
          <a:prstGeom prst="rect">
            <a:avLst/>
          </a:prstGeom>
        </p:spPr>
        <p:txBody>
          <a:bodyPr/>
          <a:lstStyle>
            <a:lvl1pPr marL="0" indent="0" algn="ctr">
              <a:spcBef>
                <a:spcPts val="0"/>
              </a:spcBef>
              <a:buNone/>
              <a:defRPr sz="20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dirty="0"/>
              <a:t>Headline Here</a:t>
            </a:r>
          </a:p>
        </p:txBody>
      </p:sp>
      <p:sp>
        <p:nvSpPr>
          <p:cNvPr id="35" name="Text Placeholder 9">
            <a:extLst>
              <a:ext uri="{FF2B5EF4-FFF2-40B4-BE49-F238E27FC236}">
                <a16:creationId xmlns:a16="http://schemas.microsoft.com/office/drawing/2014/main" id="{80976590-5EB1-AB4A-9440-DF00D4DB7953}"/>
              </a:ext>
            </a:extLst>
          </p:cNvPr>
          <p:cNvSpPr>
            <a:spLocks noGrp="1"/>
          </p:cNvSpPr>
          <p:nvPr>
            <p:ph type="body" sz="quarter" idx="17" hasCustomPrompt="1"/>
          </p:nvPr>
        </p:nvSpPr>
        <p:spPr>
          <a:xfrm>
            <a:off x="8711840" y="5001111"/>
            <a:ext cx="2926080" cy="1005840"/>
          </a:xfrm>
          <a:prstGeom prst="rect">
            <a:avLst/>
          </a:prstGeom>
        </p:spPr>
        <p:txBody>
          <a:bodyPr/>
          <a:lstStyle>
            <a:lvl1pPr marL="0" indent="0" algn="ctr">
              <a:lnSpc>
                <a:spcPct val="100000"/>
              </a:lnSpc>
              <a:spcBef>
                <a:spcPts val="0"/>
              </a:spcBef>
              <a:buNone/>
              <a:defRPr sz="1200"/>
            </a:lvl1pPr>
            <a:lvl2pPr algn="ctr">
              <a:buNone/>
              <a:defRPr sz="1200"/>
            </a:lvl2pPr>
            <a:lvl3pPr algn="ctr">
              <a:buNone/>
              <a:defRPr sz="1200"/>
            </a:lvl3pPr>
            <a:lvl4pPr algn="ctr">
              <a:buNone/>
              <a:defRPr sz="1200"/>
            </a:lvl4pPr>
            <a:lvl5pPr algn="ctr">
              <a:buNone/>
              <a:defRPr sz="1200"/>
            </a:lvl5pPr>
          </a:lstStyle>
          <a:p>
            <a:pPr lvl="0"/>
            <a:r>
              <a:rPr lang="en-US" dirty="0"/>
              <a:t>Here’s some placeholder text. Delete this text and add your own text. Here’s some placeholder text. Delete this text and add your own text. </a:t>
            </a:r>
          </a:p>
        </p:txBody>
      </p:sp>
      <p:pic>
        <p:nvPicPr>
          <p:cNvPr id="19" name="Picture 18" descr="A person holding a cat&#10;&#10;Description automatically generated">
            <a:extLst>
              <a:ext uri="{FF2B5EF4-FFF2-40B4-BE49-F238E27FC236}">
                <a16:creationId xmlns:a16="http://schemas.microsoft.com/office/drawing/2014/main" id="{B3DEFEE3-07D2-2E4F-AC64-15E4FB233EB5}"/>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2" y="907677"/>
            <a:ext cx="4428783" cy="5950323"/>
          </a:xfrm>
          <a:prstGeom prst="rect">
            <a:avLst/>
          </a:prstGeom>
        </p:spPr>
      </p:pic>
      <p:pic>
        <p:nvPicPr>
          <p:cNvPr id="20" name="Picture 19">
            <a:extLst>
              <a:ext uri="{FF2B5EF4-FFF2-40B4-BE49-F238E27FC236}">
                <a16:creationId xmlns:a16="http://schemas.microsoft.com/office/drawing/2014/main" id="{6A94E38B-31D2-ED4A-98CF-9B1A5982A8D0}"/>
              </a:ext>
            </a:extLst>
          </p:cNvPr>
          <p:cNvPicPr>
            <a:picLocks noChangeAspect="1"/>
          </p:cNvPicPr>
          <p:nvPr userDrawn="1"/>
        </p:nvPicPr>
        <p:blipFill>
          <a:blip r:embed="rId3"/>
          <a:stretch>
            <a:fillRect/>
          </a:stretch>
        </p:blipFill>
        <p:spPr>
          <a:xfrm rot="5661142">
            <a:off x="-697182" y="5227965"/>
            <a:ext cx="2537052" cy="2453183"/>
          </a:xfrm>
          <a:prstGeom prst="rect">
            <a:avLst/>
          </a:prstGeom>
        </p:spPr>
      </p:pic>
      <p:pic>
        <p:nvPicPr>
          <p:cNvPr id="21" name="Picture 20">
            <a:extLst>
              <a:ext uri="{FF2B5EF4-FFF2-40B4-BE49-F238E27FC236}">
                <a16:creationId xmlns:a16="http://schemas.microsoft.com/office/drawing/2014/main" id="{A4096D25-84E2-0046-8EE1-BD9CB5986AB0}"/>
              </a:ext>
            </a:extLst>
          </p:cNvPr>
          <p:cNvPicPr>
            <a:picLocks noChangeAspect="1"/>
          </p:cNvPicPr>
          <p:nvPr userDrawn="1"/>
        </p:nvPicPr>
        <p:blipFill>
          <a:blip r:embed="rId4"/>
          <a:stretch>
            <a:fillRect/>
          </a:stretch>
        </p:blipFill>
        <p:spPr>
          <a:xfrm rot="18811268">
            <a:off x="-581306" y="5512930"/>
            <a:ext cx="2157479" cy="2108446"/>
          </a:xfrm>
          <a:prstGeom prst="rect">
            <a:avLst/>
          </a:prstGeom>
        </p:spPr>
      </p:pic>
      <p:sp>
        <p:nvSpPr>
          <p:cNvPr id="6" name="Rectangle 5">
            <a:extLst>
              <a:ext uri="{FF2B5EF4-FFF2-40B4-BE49-F238E27FC236}">
                <a16:creationId xmlns:a16="http://schemas.microsoft.com/office/drawing/2014/main" id="{E15FFE40-4013-164F-BA2B-6A9A68DA939A}"/>
              </a:ext>
            </a:extLst>
          </p:cNvPr>
          <p:cNvSpPr/>
          <p:nvPr userDrawn="1"/>
        </p:nvSpPr>
        <p:spPr>
          <a:xfrm>
            <a:off x="0" y="0"/>
            <a:ext cx="12192000" cy="914401"/>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2117EC-3D8A-7146-9870-38C87D2CAC02}"/>
              </a:ext>
            </a:extLst>
          </p:cNvPr>
          <p:cNvSpPr>
            <a:spLocks noGrp="1"/>
          </p:cNvSpPr>
          <p:nvPr>
            <p:ph type="title" hasCustomPrompt="1"/>
          </p:nvPr>
        </p:nvSpPr>
        <p:spPr>
          <a:xfrm>
            <a:off x="219474" y="153195"/>
            <a:ext cx="11630279" cy="646331"/>
          </a:xfrm>
          <a:prstGeom prst="rect">
            <a:avLst/>
          </a:prstGeom>
        </p:spPr>
        <p:txBody>
          <a:bodyPr anchor="ctr"/>
          <a:lstStyle>
            <a:lvl1pPr>
              <a:defRPr sz="3600">
                <a:solidFill>
                  <a:schemeClr val="bg1"/>
                </a:solidFill>
              </a:defRPr>
            </a:lvl1pPr>
          </a:lstStyle>
          <a:p>
            <a:r>
              <a:rPr lang="en-US" dirty="0"/>
              <a:t>Headline Goes Here</a:t>
            </a:r>
          </a:p>
        </p:txBody>
      </p:sp>
      <p:pic>
        <p:nvPicPr>
          <p:cNvPr id="16" name="Picture 15">
            <a:extLst>
              <a:ext uri="{FF2B5EF4-FFF2-40B4-BE49-F238E27FC236}">
                <a16:creationId xmlns:a16="http://schemas.microsoft.com/office/drawing/2014/main" id="{F3B2AE57-FDEB-D344-A619-D325E738C493}"/>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1165205" y="6434693"/>
            <a:ext cx="684549" cy="201168"/>
          </a:xfrm>
          <a:prstGeom prst="rect">
            <a:avLst/>
          </a:prstGeom>
        </p:spPr>
      </p:pic>
      <p:sp>
        <p:nvSpPr>
          <p:cNvPr id="17" name="Slide Number Placeholder 5">
            <a:extLst>
              <a:ext uri="{FF2B5EF4-FFF2-40B4-BE49-F238E27FC236}">
                <a16:creationId xmlns:a16="http://schemas.microsoft.com/office/drawing/2014/main" id="{2387ABF3-4A6E-D444-AA93-707051BE554B}"/>
              </a:ext>
            </a:extLst>
          </p:cNvPr>
          <p:cNvSpPr txBox="1">
            <a:spLocks/>
          </p:cNvSpPr>
          <p:nvPr userDrawn="1"/>
        </p:nvSpPr>
        <p:spPr>
          <a:xfrm>
            <a:off x="10279737" y="6396864"/>
            <a:ext cx="722630" cy="2768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D5050C-AA03-7C4B-BAB2-B82E960585A0}" type="slidenum">
              <a:rPr lang="en-US" smtClean="0">
                <a:solidFill>
                  <a:srgbClr val="1148C2"/>
                </a:solidFill>
              </a:rPr>
              <a:pPr/>
              <a:t>‹#›</a:t>
            </a:fld>
            <a:endParaRPr lang="en-US" dirty="0">
              <a:solidFill>
                <a:srgbClr val="1148C2"/>
              </a:solidFill>
            </a:endParaRPr>
          </a:p>
        </p:txBody>
      </p:sp>
      <p:cxnSp>
        <p:nvCxnSpPr>
          <p:cNvPr id="18" name="Straight Connector 17">
            <a:extLst>
              <a:ext uri="{FF2B5EF4-FFF2-40B4-BE49-F238E27FC236}">
                <a16:creationId xmlns:a16="http://schemas.microsoft.com/office/drawing/2014/main" id="{C39AA174-E403-7049-BB8F-865D76D5A8E3}"/>
              </a:ext>
            </a:extLst>
          </p:cNvPr>
          <p:cNvCxnSpPr>
            <a:cxnSpLocks/>
          </p:cNvCxnSpPr>
          <p:nvPr userDrawn="1"/>
        </p:nvCxnSpPr>
        <p:spPr>
          <a:xfrm>
            <a:off x="11023374" y="6470650"/>
            <a:ext cx="0" cy="139700"/>
          </a:xfrm>
          <a:prstGeom prst="line">
            <a:avLst/>
          </a:prstGeom>
          <a:ln w="12700">
            <a:solidFill>
              <a:srgbClr val="1148C2"/>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30333F50-EB0D-4C4F-8284-D5459EB352F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5851360" y="1373777"/>
            <a:ext cx="1429235" cy="1400067"/>
          </a:xfrm>
          <a:prstGeom prst="rect">
            <a:avLst/>
          </a:prstGeom>
        </p:spPr>
      </p:pic>
      <p:pic>
        <p:nvPicPr>
          <p:cNvPr id="23" name="Graphic 22">
            <a:extLst>
              <a:ext uri="{FF2B5EF4-FFF2-40B4-BE49-F238E27FC236}">
                <a16:creationId xmlns:a16="http://schemas.microsoft.com/office/drawing/2014/main" id="{C1703ABB-CA13-3642-97E1-42BE8414580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9500637" y="1592537"/>
            <a:ext cx="1283395" cy="962546"/>
          </a:xfrm>
          <a:prstGeom prst="rect">
            <a:avLst/>
          </a:prstGeom>
        </p:spPr>
      </p:pic>
      <p:pic>
        <p:nvPicPr>
          <p:cNvPr id="24" name="Graphic 23">
            <a:extLst>
              <a:ext uri="{FF2B5EF4-FFF2-40B4-BE49-F238E27FC236}">
                <a16:creationId xmlns:a16="http://schemas.microsoft.com/office/drawing/2014/main" id="{1A1A7651-A9DB-144D-AAC8-83C270F3FABF}"/>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9519444" y="3900309"/>
            <a:ext cx="1283395" cy="962546"/>
          </a:xfrm>
          <a:prstGeom prst="rect">
            <a:avLst/>
          </a:prstGeom>
        </p:spPr>
      </p:pic>
      <p:pic>
        <p:nvPicPr>
          <p:cNvPr id="25" name="Graphic 24">
            <a:extLst>
              <a:ext uri="{FF2B5EF4-FFF2-40B4-BE49-F238E27FC236}">
                <a16:creationId xmlns:a16="http://schemas.microsoft.com/office/drawing/2014/main" id="{D4359391-C546-2F4F-AD42-5BDC855F3E5A}"/>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6008131" y="3839347"/>
            <a:ext cx="1006298" cy="962546"/>
          </a:xfrm>
          <a:prstGeom prst="rect">
            <a:avLst/>
          </a:prstGeom>
        </p:spPr>
      </p:pic>
      <p:sp>
        <p:nvSpPr>
          <p:cNvPr id="5" name="Text Placeholder 4">
            <a:extLst>
              <a:ext uri="{FF2B5EF4-FFF2-40B4-BE49-F238E27FC236}">
                <a16:creationId xmlns:a16="http://schemas.microsoft.com/office/drawing/2014/main" id="{28241AE2-BBB9-0842-9033-04828E834CED}"/>
              </a:ext>
            </a:extLst>
          </p:cNvPr>
          <p:cNvSpPr>
            <a:spLocks noGrp="1"/>
          </p:cNvSpPr>
          <p:nvPr>
            <p:ph type="body" sz="quarter" idx="10" hasCustomPrompt="1"/>
          </p:nvPr>
        </p:nvSpPr>
        <p:spPr>
          <a:xfrm>
            <a:off x="5093151" y="2464968"/>
            <a:ext cx="2926080" cy="365760"/>
          </a:xfrm>
          <a:prstGeom prst="rect">
            <a:avLst/>
          </a:prstGeom>
        </p:spPr>
        <p:txBody>
          <a:bodyPr/>
          <a:lstStyle>
            <a:lvl1pPr marL="0" indent="0" algn="ctr">
              <a:spcBef>
                <a:spcPts val="0"/>
              </a:spcBef>
              <a:buNone/>
              <a:defRPr sz="20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dirty="0"/>
              <a:t>Headline Here</a:t>
            </a:r>
          </a:p>
        </p:txBody>
      </p:sp>
      <p:sp>
        <p:nvSpPr>
          <p:cNvPr id="10" name="Text Placeholder 9">
            <a:extLst>
              <a:ext uri="{FF2B5EF4-FFF2-40B4-BE49-F238E27FC236}">
                <a16:creationId xmlns:a16="http://schemas.microsoft.com/office/drawing/2014/main" id="{5AEE1AF6-0E8F-694D-B9FB-231EE34923E4}"/>
              </a:ext>
            </a:extLst>
          </p:cNvPr>
          <p:cNvSpPr>
            <a:spLocks noGrp="1"/>
          </p:cNvSpPr>
          <p:nvPr>
            <p:ph type="body" sz="quarter" idx="11" hasCustomPrompt="1"/>
          </p:nvPr>
        </p:nvSpPr>
        <p:spPr>
          <a:xfrm>
            <a:off x="5093151" y="2744295"/>
            <a:ext cx="2926080" cy="1005840"/>
          </a:xfrm>
          <a:prstGeom prst="rect">
            <a:avLst/>
          </a:prstGeom>
        </p:spPr>
        <p:txBody>
          <a:bodyPr/>
          <a:lstStyle>
            <a:lvl1pPr marL="0" indent="0" algn="ctr">
              <a:lnSpc>
                <a:spcPct val="100000"/>
              </a:lnSpc>
              <a:spcBef>
                <a:spcPts val="0"/>
              </a:spcBef>
              <a:buNone/>
              <a:defRPr sz="1200"/>
            </a:lvl1pPr>
            <a:lvl2pPr algn="ctr">
              <a:buNone/>
              <a:defRPr sz="1200"/>
            </a:lvl2pPr>
            <a:lvl3pPr algn="ctr">
              <a:buNone/>
              <a:defRPr sz="1200"/>
            </a:lvl3pPr>
            <a:lvl4pPr algn="ctr">
              <a:buNone/>
              <a:defRPr sz="1200"/>
            </a:lvl4pPr>
            <a:lvl5pPr algn="ctr">
              <a:buNone/>
              <a:defRPr sz="1200"/>
            </a:lvl5pPr>
          </a:lstStyle>
          <a:p>
            <a:pPr lvl="0"/>
            <a:r>
              <a:rPr lang="en-US" dirty="0"/>
              <a:t>Here’s some placeholder text. Delete this text and add your own text. Here’s some placeholder text. Delete this text and add your own text. </a:t>
            </a:r>
          </a:p>
        </p:txBody>
      </p:sp>
    </p:spTree>
    <p:extLst>
      <p:ext uri="{BB962C8B-B14F-4D97-AF65-F5344CB8AC3E}">
        <p14:creationId xmlns:p14="http://schemas.microsoft.com/office/powerpoint/2010/main" val="3766785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_4 Icons">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ED93B2EB-A04A-6547-A75D-FBC482A9B69D}"/>
              </a:ext>
            </a:extLst>
          </p:cNvPr>
          <p:cNvPicPr>
            <a:picLocks noChangeAspect="1"/>
          </p:cNvPicPr>
          <p:nvPr userDrawn="1"/>
        </p:nvPicPr>
        <p:blipFill>
          <a:blip r:embed="rId2"/>
          <a:stretch>
            <a:fillRect/>
          </a:stretch>
        </p:blipFill>
        <p:spPr>
          <a:xfrm rot="15711272">
            <a:off x="10238551" y="-173627"/>
            <a:ext cx="2735393" cy="2644967"/>
          </a:xfrm>
          <a:prstGeom prst="rect">
            <a:avLst/>
          </a:prstGeom>
        </p:spPr>
      </p:pic>
      <p:pic>
        <p:nvPicPr>
          <p:cNvPr id="27" name="Picture 26">
            <a:extLst>
              <a:ext uri="{FF2B5EF4-FFF2-40B4-BE49-F238E27FC236}">
                <a16:creationId xmlns:a16="http://schemas.microsoft.com/office/drawing/2014/main" id="{2B9D56FC-1D87-CB4D-A416-5171E34CF7DD}"/>
              </a:ext>
            </a:extLst>
          </p:cNvPr>
          <p:cNvPicPr>
            <a:picLocks noChangeAspect="1"/>
          </p:cNvPicPr>
          <p:nvPr userDrawn="1"/>
        </p:nvPicPr>
        <p:blipFill>
          <a:blip r:embed="rId3"/>
          <a:stretch>
            <a:fillRect/>
          </a:stretch>
        </p:blipFill>
        <p:spPr>
          <a:xfrm rot="7499163">
            <a:off x="10482617" y="-6347"/>
            <a:ext cx="2150200" cy="2101332"/>
          </a:xfrm>
          <a:prstGeom prst="rect">
            <a:avLst/>
          </a:prstGeom>
        </p:spPr>
      </p:pic>
      <p:pic>
        <p:nvPicPr>
          <p:cNvPr id="28" name="Picture 27">
            <a:extLst>
              <a:ext uri="{FF2B5EF4-FFF2-40B4-BE49-F238E27FC236}">
                <a16:creationId xmlns:a16="http://schemas.microsoft.com/office/drawing/2014/main" id="{DBA833F3-491A-0747-B537-47F8EDE4DD7F}"/>
              </a:ext>
            </a:extLst>
          </p:cNvPr>
          <p:cNvPicPr>
            <a:picLocks noChangeAspect="1"/>
          </p:cNvPicPr>
          <p:nvPr userDrawn="1"/>
        </p:nvPicPr>
        <p:blipFill>
          <a:blip r:embed="rId2"/>
          <a:stretch>
            <a:fillRect/>
          </a:stretch>
        </p:blipFill>
        <p:spPr>
          <a:xfrm rot="5400000">
            <a:off x="-922626" y="5287866"/>
            <a:ext cx="2735393" cy="2644967"/>
          </a:xfrm>
          <a:prstGeom prst="rect">
            <a:avLst/>
          </a:prstGeom>
        </p:spPr>
      </p:pic>
      <p:pic>
        <p:nvPicPr>
          <p:cNvPr id="29" name="Picture 28">
            <a:extLst>
              <a:ext uri="{FF2B5EF4-FFF2-40B4-BE49-F238E27FC236}">
                <a16:creationId xmlns:a16="http://schemas.microsoft.com/office/drawing/2014/main" id="{D0C5A61A-83A6-B449-AC11-850E231E7DA4}"/>
              </a:ext>
            </a:extLst>
          </p:cNvPr>
          <p:cNvPicPr>
            <a:picLocks noChangeAspect="1"/>
          </p:cNvPicPr>
          <p:nvPr userDrawn="1"/>
        </p:nvPicPr>
        <p:blipFill>
          <a:blip r:embed="rId3"/>
          <a:stretch>
            <a:fillRect/>
          </a:stretch>
        </p:blipFill>
        <p:spPr>
          <a:xfrm rot="18787891">
            <a:off x="-678560" y="5455146"/>
            <a:ext cx="2150200" cy="2101332"/>
          </a:xfrm>
          <a:prstGeom prst="rect">
            <a:avLst/>
          </a:prstGeom>
        </p:spPr>
      </p:pic>
      <p:sp>
        <p:nvSpPr>
          <p:cNvPr id="6" name="Rectangle 5">
            <a:extLst>
              <a:ext uri="{FF2B5EF4-FFF2-40B4-BE49-F238E27FC236}">
                <a16:creationId xmlns:a16="http://schemas.microsoft.com/office/drawing/2014/main" id="{E15FFE40-4013-164F-BA2B-6A9A68DA939A}"/>
              </a:ext>
            </a:extLst>
          </p:cNvPr>
          <p:cNvSpPr/>
          <p:nvPr userDrawn="1"/>
        </p:nvSpPr>
        <p:spPr>
          <a:xfrm>
            <a:off x="0" y="0"/>
            <a:ext cx="12192000" cy="914401"/>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2117EC-3D8A-7146-9870-38C87D2CAC02}"/>
              </a:ext>
            </a:extLst>
          </p:cNvPr>
          <p:cNvSpPr>
            <a:spLocks noGrp="1"/>
          </p:cNvSpPr>
          <p:nvPr>
            <p:ph type="title" hasCustomPrompt="1"/>
          </p:nvPr>
        </p:nvSpPr>
        <p:spPr>
          <a:xfrm>
            <a:off x="219474" y="153195"/>
            <a:ext cx="11630279" cy="646331"/>
          </a:xfrm>
          <a:prstGeom prst="rect">
            <a:avLst/>
          </a:prstGeom>
        </p:spPr>
        <p:txBody>
          <a:bodyPr anchor="ctr"/>
          <a:lstStyle>
            <a:lvl1pPr>
              <a:defRPr sz="3600">
                <a:solidFill>
                  <a:schemeClr val="bg1"/>
                </a:solidFill>
              </a:defRPr>
            </a:lvl1pPr>
          </a:lstStyle>
          <a:p>
            <a:r>
              <a:rPr lang="en-US" dirty="0"/>
              <a:t>Headline Goes Here</a:t>
            </a:r>
          </a:p>
        </p:txBody>
      </p:sp>
      <p:pic>
        <p:nvPicPr>
          <p:cNvPr id="16" name="Picture 15">
            <a:extLst>
              <a:ext uri="{FF2B5EF4-FFF2-40B4-BE49-F238E27FC236}">
                <a16:creationId xmlns:a16="http://schemas.microsoft.com/office/drawing/2014/main" id="{F3B2AE57-FDEB-D344-A619-D325E738C49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1165205" y="6434693"/>
            <a:ext cx="684549" cy="201168"/>
          </a:xfrm>
          <a:prstGeom prst="rect">
            <a:avLst/>
          </a:prstGeom>
        </p:spPr>
      </p:pic>
      <p:sp>
        <p:nvSpPr>
          <p:cNvPr id="17" name="Slide Number Placeholder 5">
            <a:extLst>
              <a:ext uri="{FF2B5EF4-FFF2-40B4-BE49-F238E27FC236}">
                <a16:creationId xmlns:a16="http://schemas.microsoft.com/office/drawing/2014/main" id="{2387ABF3-4A6E-D444-AA93-707051BE554B}"/>
              </a:ext>
            </a:extLst>
          </p:cNvPr>
          <p:cNvSpPr txBox="1">
            <a:spLocks/>
          </p:cNvSpPr>
          <p:nvPr userDrawn="1"/>
        </p:nvSpPr>
        <p:spPr>
          <a:xfrm>
            <a:off x="10279737" y="6396864"/>
            <a:ext cx="722630" cy="2768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D5050C-AA03-7C4B-BAB2-B82E960585A0}" type="slidenum">
              <a:rPr lang="en-US" smtClean="0">
                <a:solidFill>
                  <a:srgbClr val="1148C2"/>
                </a:solidFill>
              </a:rPr>
              <a:pPr/>
              <a:t>‹#›</a:t>
            </a:fld>
            <a:endParaRPr lang="en-US" dirty="0">
              <a:solidFill>
                <a:srgbClr val="1148C2"/>
              </a:solidFill>
            </a:endParaRPr>
          </a:p>
        </p:txBody>
      </p:sp>
      <p:cxnSp>
        <p:nvCxnSpPr>
          <p:cNvPr id="18" name="Straight Connector 17">
            <a:extLst>
              <a:ext uri="{FF2B5EF4-FFF2-40B4-BE49-F238E27FC236}">
                <a16:creationId xmlns:a16="http://schemas.microsoft.com/office/drawing/2014/main" id="{C39AA174-E403-7049-BB8F-865D76D5A8E3}"/>
              </a:ext>
            </a:extLst>
          </p:cNvPr>
          <p:cNvCxnSpPr>
            <a:cxnSpLocks/>
          </p:cNvCxnSpPr>
          <p:nvPr userDrawn="1"/>
        </p:nvCxnSpPr>
        <p:spPr>
          <a:xfrm>
            <a:off x="11023374" y="6470650"/>
            <a:ext cx="0" cy="139700"/>
          </a:xfrm>
          <a:prstGeom prst="line">
            <a:avLst/>
          </a:prstGeom>
          <a:ln w="12700">
            <a:solidFill>
              <a:srgbClr val="1148C2"/>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30333F50-EB0D-4C4F-8284-D5459EB352F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52936" y="2233748"/>
            <a:ext cx="1429235" cy="1400067"/>
          </a:xfrm>
          <a:prstGeom prst="rect">
            <a:avLst/>
          </a:prstGeom>
        </p:spPr>
      </p:pic>
      <p:pic>
        <p:nvPicPr>
          <p:cNvPr id="23" name="Graphic 22">
            <a:extLst>
              <a:ext uri="{FF2B5EF4-FFF2-40B4-BE49-F238E27FC236}">
                <a16:creationId xmlns:a16="http://schemas.microsoft.com/office/drawing/2014/main" id="{C1703ABB-CA13-3642-97E1-42BE84145801}"/>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6844384" y="2423324"/>
            <a:ext cx="1283395" cy="962546"/>
          </a:xfrm>
          <a:prstGeom prst="rect">
            <a:avLst/>
          </a:prstGeom>
        </p:spPr>
      </p:pic>
      <p:pic>
        <p:nvPicPr>
          <p:cNvPr id="24" name="Graphic 23">
            <a:extLst>
              <a:ext uri="{FF2B5EF4-FFF2-40B4-BE49-F238E27FC236}">
                <a16:creationId xmlns:a16="http://schemas.microsoft.com/office/drawing/2014/main" id="{1A1A7651-A9DB-144D-AAC8-83C270F3FABF}"/>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9715793" y="2423324"/>
            <a:ext cx="1283395" cy="962546"/>
          </a:xfrm>
          <a:prstGeom prst="rect">
            <a:avLst/>
          </a:prstGeom>
        </p:spPr>
      </p:pic>
      <p:pic>
        <p:nvPicPr>
          <p:cNvPr id="25" name="Graphic 24">
            <a:extLst>
              <a:ext uri="{FF2B5EF4-FFF2-40B4-BE49-F238E27FC236}">
                <a16:creationId xmlns:a16="http://schemas.microsoft.com/office/drawing/2014/main" id="{D4359391-C546-2F4F-AD42-5BDC855F3E5A}"/>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4072330" y="2423324"/>
            <a:ext cx="1006298" cy="962546"/>
          </a:xfrm>
          <a:prstGeom prst="rect">
            <a:avLst/>
          </a:prstGeom>
        </p:spPr>
      </p:pic>
      <p:sp>
        <p:nvSpPr>
          <p:cNvPr id="5" name="Text Placeholder 4">
            <a:extLst>
              <a:ext uri="{FF2B5EF4-FFF2-40B4-BE49-F238E27FC236}">
                <a16:creationId xmlns:a16="http://schemas.microsoft.com/office/drawing/2014/main" id="{28241AE2-BBB9-0842-9033-04828E834CED}"/>
              </a:ext>
            </a:extLst>
          </p:cNvPr>
          <p:cNvSpPr>
            <a:spLocks noGrp="1"/>
          </p:cNvSpPr>
          <p:nvPr>
            <p:ph type="body" sz="quarter" idx="10" hasCustomPrompt="1"/>
          </p:nvPr>
        </p:nvSpPr>
        <p:spPr>
          <a:xfrm>
            <a:off x="558902" y="3383307"/>
            <a:ext cx="2340864" cy="548640"/>
          </a:xfrm>
          <a:prstGeom prst="rect">
            <a:avLst/>
          </a:prstGeom>
        </p:spPr>
        <p:txBody>
          <a:bodyPr/>
          <a:lstStyle>
            <a:lvl1pPr marL="0" indent="0" algn="ctr">
              <a:lnSpc>
                <a:spcPct val="100000"/>
              </a:lnSpc>
              <a:spcBef>
                <a:spcPts val="0"/>
              </a:spcBef>
              <a:buNone/>
              <a:defRPr sz="20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dirty="0"/>
              <a:t>Headline Will Go Here and Here</a:t>
            </a:r>
          </a:p>
        </p:txBody>
      </p:sp>
      <p:sp>
        <p:nvSpPr>
          <p:cNvPr id="10" name="Text Placeholder 9">
            <a:extLst>
              <a:ext uri="{FF2B5EF4-FFF2-40B4-BE49-F238E27FC236}">
                <a16:creationId xmlns:a16="http://schemas.microsoft.com/office/drawing/2014/main" id="{5AEE1AF6-0E8F-694D-B9FB-231EE34923E4}"/>
              </a:ext>
            </a:extLst>
          </p:cNvPr>
          <p:cNvSpPr>
            <a:spLocks noGrp="1"/>
          </p:cNvSpPr>
          <p:nvPr>
            <p:ph type="body" sz="quarter" idx="11" hasCustomPrompt="1"/>
          </p:nvPr>
        </p:nvSpPr>
        <p:spPr>
          <a:xfrm>
            <a:off x="558902" y="4003325"/>
            <a:ext cx="2340864" cy="1005840"/>
          </a:xfrm>
          <a:prstGeom prst="rect">
            <a:avLst/>
          </a:prstGeom>
        </p:spPr>
        <p:txBody>
          <a:bodyPr/>
          <a:lstStyle>
            <a:lvl1pPr marL="0" indent="0" algn="ctr">
              <a:lnSpc>
                <a:spcPct val="100000"/>
              </a:lnSpc>
              <a:spcBef>
                <a:spcPts val="0"/>
              </a:spcBef>
              <a:buNone/>
              <a:defRPr sz="1200"/>
            </a:lvl1pPr>
            <a:lvl2pPr algn="ctr">
              <a:buNone/>
              <a:defRPr sz="1200"/>
            </a:lvl2pPr>
            <a:lvl3pPr algn="ctr">
              <a:buNone/>
              <a:defRPr sz="1200"/>
            </a:lvl3pPr>
            <a:lvl4pPr algn="ctr">
              <a:buNone/>
              <a:defRPr sz="1200"/>
            </a:lvl4pPr>
            <a:lvl5pPr algn="ctr">
              <a:buNone/>
              <a:defRPr sz="1200"/>
            </a:lvl5pPr>
          </a:lstStyle>
          <a:p>
            <a:pPr lvl="0"/>
            <a:r>
              <a:rPr lang="en-US" dirty="0"/>
              <a:t>Here’s some placeholder text. Delete this text and add your own text. Here’s some placeholder text. Delete this text and add your own text. </a:t>
            </a:r>
          </a:p>
        </p:txBody>
      </p:sp>
      <p:sp>
        <p:nvSpPr>
          <p:cNvPr id="44" name="Text Placeholder 4">
            <a:extLst>
              <a:ext uri="{FF2B5EF4-FFF2-40B4-BE49-F238E27FC236}">
                <a16:creationId xmlns:a16="http://schemas.microsoft.com/office/drawing/2014/main" id="{4A3A7831-21CE-0043-92C7-CBCF8EF2BAF2}"/>
              </a:ext>
            </a:extLst>
          </p:cNvPr>
          <p:cNvSpPr>
            <a:spLocks noGrp="1"/>
          </p:cNvSpPr>
          <p:nvPr>
            <p:ph type="body" sz="quarter" idx="12" hasCustomPrompt="1"/>
          </p:nvPr>
        </p:nvSpPr>
        <p:spPr>
          <a:xfrm>
            <a:off x="3438290" y="3383307"/>
            <a:ext cx="2340864" cy="548640"/>
          </a:xfrm>
          <a:prstGeom prst="rect">
            <a:avLst/>
          </a:prstGeom>
        </p:spPr>
        <p:txBody>
          <a:bodyPr/>
          <a:lstStyle>
            <a:lvl1pPr marL="0" indent="0" algn="ctr">
              <a:lnSpc>
                <a:spcPct val="100000"/>
              </a:lnSpc>
              <a:spcBef>
                <a:spcPts val="0"/>
              </a:spcBef>
              <a:buNone/>
              <a:defRPr sz="20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dirty="0"/>
              <a:t>Headline Will Go Here and Here</a:t>
            </a:r>
          </a:p>
        </p:txBody>
      </p:sp>
      <p:sp>
        <p:nvSpPr>
          <p:cNvPr id="45" name="Text Placeholder 9">
            <a:extLst>
              <a:ext uri="{FF2B5EF4-FFF2-40B4-BE49-F238E27FC236}">
                <a16:creationId xmlns:a16="http://schemas.microsoft.com/office/drawing/2014/main" id="{A779AA9B-3B65-884E-8CCD-B0858480A3AF}"/>
              </a:ext>
            </a:extLst>
          </p:cNvPr>
          <p:cNvSpPr>
            <a:spLocks noGrp="1"/>
          </p:cNvSpPr>
          <p:nvPr>
            <p:ph type="body" sz="quarter" idx="13" hasCustomPrompt="1"/>
          </p:nvPr>
        </p:nvSpPr>
        <p:spPr>
          <a:xfrm>
            <a:off x="3438290" y="4003325"/>
            <a:ext cx="2340864" cy="1005840"/>
          </a:xfrm>
          <a:prstGeom prst="rect">
            <a:avLst/>
          </a:prstGeom>
        </p:spPr>
        <p:txBody>
          <a:bodyPr/>
          <a:lstStyle>
            <a:lvl1pPr marL="0" indent="0" algn="ctr">
              <a:lnSpc>
                <a:spcPct val="100000"/>
              </a:lnSpc>
              <a:spcBef>
                <a:spcPts val="0"/>
              </a:spcBef>
              <a:buNone/>
              <a:defRPr sz="1200"/>
            </a:lvl1pPr>
            <a:lvl2pPr algn="ctr">
              <a:buNone/>
              <a:defRPr sz="1200"/>
            </a:lvl2pPr>
            <a:lvl3pPr algn="ctr">
              <a:buNone/>
              <a:defRPr sz="1200"/>
            </a:lvl3pPr>
            <a:lvl4pPr algn="ctr">
              <a:buNone/>
              <a:defRPr sz="1200"/>
            </a:lvl4pPr>
            <a:lvl5pPr algn="ctr">
              <a:buNone/>
              <a:defRPr sz="1200"/>
            </a:lvl5pPr>
          </a:lstStyle>
          <a:p>
            <a:pPr lvl="0"/>
            <a:r>
              <a:rPr lang="en-US" dirty="0"/>
              <a:t>Here’s some placeholder text. Delete this text and add your own text. Here’s some placeholder text. Delete this text and add your own text. </a:t>
            </a:r>
          </a:p>
        </p:txBody>
      </p:sp>
      <p:sp>
        <p:nvSpPr>
          <p:cNvPr id="46" name="Text Placeholder 4">
            <a:extLst>
              <a:ext uri="{FF2B5EF4-FFF2-40B4-BE49-F238E27FC236}">
                <a16:creationId xmlns:a16="http://schemas.microsoft.com/office/drawing/2014/main" id="{A20CCAA2-C01A-294E-9EFF-28819B50E1B2}"/>
              </a:ext>
            </a:extLst>
          </p:cNvPr>
          <p:cNvSpPr>
            <a:spLocks noGrp="1"/>
          </p:cNvSpPr>
          <p:nvPr>
            <p:ph type="body" sz="quarter" idx="14" hasCustomPrompt="1"/>
          </p:nvPr>
        </p:nvSpPr>
        <p:spPr>
          <a:xfrm>
            <a:off x="6327404" y="3383307"/>
            <a:ext cx="2340864" cy="548640"/>
          </a:xfrm>
          <a:prstGeom prst="rect">
            <a:avLst/>
          </a:prstGeom>
        </p:spPr>
        <p:txBody>
          <a:bodyPr/>
          <a:lstStyle>
            <a:lvl1pPr marL="0" indent="0" algn="ctr">
              <a:lnSpc>
                <a:spcPct val="100000"/>
              </a:lnSpc>
              <a:spcBef>
                <a:spcPts val="0"/>
              </a:spcBef>
              <a:buNone/>
              <a:defRPr sz="20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dirty="0"/>
              <a:t>Headline Will Go Here and Here</a:t>
            </a:r>
          </a:p>
        </p:txBody>
      </p:sp>
      <p:sp>
        <p:nvSpPr>
          <p:cNvPr id="47" name="Text Placeholder 9">
            <a:extLst>
              <a:ext uri="{FF2B5EF4-FFF2-40B4-BE49-F238E27FC236}">
                <a16:creationId xmlns:a16="http://schemas.microsoft.com/office/drawing/2014/main" id="{0A28D33D-A000-4546-9A79-22A554FBEDCD}"/>
              </a:ext>
            </a:extLst>
          </p:cNvPr>
          <p:cNvSpPr>
            <a:spLocks noGrp="1"/>
          </p:cNvSpPr>
          <p:nvPr>
            <p:ph type="body" sz="quarter" idx="15" hasCustomPrompt="1"/>
          </p:nvPr>
        </p:nvSpPr>
        <p:spPr>
          <a:xfrm>
            <a:off x="6327404" y="4003325"/>
            <a:ext cx="2340864" cy="1005840"/>
          </a:xfrm>
          <a:prstGeom prst="rect">
            <a:avLst/>
          </a:prstGeom>
        </p:spPr>
        <p:txBody>
          <a:bodyPr/>
          <a:lstStyle>
            <a:lvl1pPr marL="0" indent="0" algn="ctr">
              <a:lnSpc>
                <a:spcPct val="100000"/>
              </a:lnSpc>
              <a:spcBef>
                <a:spcPts val="0"/>
              </a:spcBef>
              <a:buNone/>
              <a:defRPr sz="1200"/>
            </a:lvl1pPr>
            <a:lvl2pPr algn="ctr">
              <a:buNone/>
              <a:defRPr sz="1200"/>
            </a:lvl2pPr>
            <a:lvl3pPr algn="ctr">
              <a:buNone/>
              <a:defRPr sz="1200"/>
            </a:lvl3pPr>
            <a:lvl4pPr algn="ctr">
              <a:buNone/>
              <a:defRPr sz="1200"/>
            </a:lvl4pPr>
            <a:lvl5pPr algn="ctr">
              <a:buNone/>
              <a:defRPr sz="1200"/>
            </a:lvl5pPr>
          </a:lstStyle>
          <a:p>
            <a:pPr lvl="0"/>
            <a:r>
              <a:rPr lang="en-US" dirty="0"/>
              <a:t>Here’s some placeholder text. Delete this text and add your own text. Here’s some placeholder text. Delete this text and add your own text. </a:t>
            </a:r>
          </a:p>
        </p:txBody>
      </p:sp>
      <p:sp>
        <p:nvSpPr>
          <p:cNvPr id="48" name="Text Placeholder 4">
            <a:extLst>
              <a:ext uri="{FF2B5EF4-FFF2-40B4-BE49-F238E27FC236}">
                <a16:creationId xmlns:a16="http://schemas.microsoft.com/office/drawing/2014/main" id="{B50D0E8B-4295-0D4F-85C9-5AEC6F3E215F}"/>
              </a:ext>
            </a:extLst>
          </p:cNvPr>
          <p:cNvSpPr>
            <a:spLocks noGrp="1"/>
          </p:cNvSpPr>
          <p:nvPr>
            <p:ph type="body" sz="quarter" idx="16" hasCustomPrompt="1"/>
          </p:nvPr>
        </p:nvSpPr>
        <p:spPr>
          <a:xfrm>
            <a:off x="9206791" y="3383307"/>
            <a:ext cx="2340864" cy="548640"/>
          </a:xfrm>
          <a:prstGeom prst="rect">
            <a:avLst/>
          </a:prstGeom>
        </p:spPr>
        <p:txBody>
          <a:bodyPr/>
          <a:lstStyle>
            <a:lvl1pPr marL="0" indent="0" algn="ctr">
              <a:lnSpc>
                <a:spcPct val="100000"/>
              </a:lnSpc>
              <a:spcBef>
                <a:spcPts val="0"/>
              </a:spcBef>
              <a:buNone/>
              <a:defRPr sz="2000">
                <a:latin typeface="+mj-lt"/>
              </a:defRPr>
            </a:lvl1pPr>
            <a:lvl2pPr algn="ctr">
              <a:buNone/>
              <a:defRPr sz="2000">
                <a:latin typeface="+mj-lt"/>
              </a:defRPr>
            </a:lvl2pPr>
            <a:lvl3pPr algn="ctr">
              <a:buNone/>
              <a:defRPr sz="2000">
                <a:latin typeface="+mj-lt"/>
              </a:defRPr>
            </a:lvl3pPr>
            <a:lvl4pPr algn="ctr">
              <a:buNone/>
              <a:defRPr sz="2000">
                <a:latin typeface="+mj-lt"/>
              </a:defRPr>
            </a:lvl4pPr>
            <a:lvl5pPr algn="ctr">
              <a:buNone/>
              <a:defRPr sz="2000">
                <a:latin typeface="+mj-lt"/>
              </a:defRPr>
            </a:lvl5pPr>
          </a:lstStyle>
          <a:p>
            <a:pPr lvl="0"/>
            <a:r>
              <a:rPr lang="en-US" dirty="0"/>
              <a:t>Headline Will Go Here and Here</a:t>
            </a:r>
          </a:p>
        </p:txBody>
      </p:sp>
      <p:sp>
        <p:nvSpPr>
          <p:cNvPr id="49" name="Text Placeholder 9">
            <a:extLst>
              <a:ext uri="{FF2B5EF4-FFF2-40B4-BE49-F238E27FC236}">
                <a16:creationId xmlns:a16="http://schemas.microsoft.com/office/drawing/2014/main" id="{B090BD70-CC3D-D642-8EA0-A662E3BEAA78}"/>
              </a:ext>
            </a:extLst>
          </p:cNvPr>
          <p:cNvSpPr>
            <a:spLocks noGrp="1"/>
          </p:cNvSpPr>
          <p:nvPr>
            <p:ph type="body" sz="quarter" idx="17" hasCustomPrompt="1"/>
          </p:nvPr>
        </p:nvSpPr>
        <p:spPr>
          <a:xfrm>
            <a:off x="9206791" y="4003325"/>
            <a:ext cx="2340864" cy="1005840"/>
          </a:xfrm>
          <a:prstGeom prst="rect">
            <a:avLst/>
          </a:prstGeom>
        </p:spPr>
        <p:txBody>
          <a:bodyPr/>
          <a:lstStyle>
            <a:lvl1pPr marL="0" indent="0" algn="ctr">
              <a:lnSpc>
                <a:spcPct val="100000"/>
              </a:lnSpc>
              <a:spcBef>
                <a:spcPts val="0"/>
              </a:spcBef>
              <a:buNone/>
              <a:defRPr sz="1200"/>
            </a:lvl1pPr>
            <a:lvl2pPr algn="ctr">
              <a:buNone/>
              <a:defRPr sz="1200"/>
            </a:lvl2pPr>
            <a:lvl3pPr algn="ctr">
              <a:buNone/>
              <a:defRPr sz="1200"/>
            </a:lvl3pPr>
            <a:lvl4pPr algn="ctr">
              <a:buNone/>
              <a:defRPr sz="1200"/>
            </a:lvl4pPr>
            <a:lvl5pPr algn="ctr">
              <a:buNone/>
              <a:defRPr sz="1200"/>
            </a:lvl5pPr>
          </a:lstStyle>
          <a:p>
            <a:pPr lvl="0"/>
            <a:r>
              <a:rPr lang="en-US" dirty="0"/>
              <a:t>Here’s some placeholder text. Delete this text and add your own text. Here’s some placeholder text. Delete this text and add your own text. </a:t>
            </a:r>
          </a:p>
        </p:txBody>
      </p:sp>
    </p:spTree>
    <p:extLst>
      <p:ext uri="{BB962C8B-B14F-4D97-AF65-F5344CB8AC3E}">
        <p14:creationId xmlns:p14="http://schemas.microsoft.com/office/powerpoint/2010/main" val="372218885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10" Type="http://schemas.openxmlformats.org/officeDocument/2006/relationships/image" Target="../media/image11.emf"/><Relationship Id="rId4" Type="http://schemas.openxmlformats.org/officeDocument/2006/relationships/slideLayout" Target="../slideLayouts/slideLayout36.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9735666"/>
      </p:ext>
    </p:extLst>
  </p:cSld>
  <p:clrMap bg1="lt1" tx1="dk1" bg2="lt2" tx2="dk2" accent1="accent1" accent2="accent2" accent3="accent3" accent4="accent4" accent5="accent5" accent6="accent6" hlink="hlink" folHlink="folHlink"/>
  <p:sldLayoutIdLst>
    <p:sldLayoutId id="2147483673" r:id="rId1"/>
    <p:sldLayoutId id="2147483649" r:id="rId2"/>
    <p:sldLayoutId id="2147483650" r:id="rId3"/>
    <p:sldLayoutId id="2147483651" r:id="rId4"/>
    <p:sldLayoutId id="2147483652" r:id="rId5"/>
    <p:sldLayoutId id="2147483657" r:id="rId6"/>
    <p:sldLayoutId id="2147483658"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74" r:id="rId16"/>
    <p:sldLayoutId id="2147483668" r:id="rId17"/>
    <p:sldLayoutId id="2147483669" r:id="rId18"/>
    <p:sldLayoutId id="2147483670" r:id="rId19"/>
    <p:sldLayoutId id="2147483671" r:id="rId20"/>
    <p:sldLayoutId id="2147483672" r:id="rId21"/>
    <p:sldLayoutId id="2147483675" r:id="rId22"/>
    <p:sldLayoutId id="2147483676" r:id="rId23"/>
    <p:sldLayoutId id="2147483678" r:id="rId24"/>
    <p:sldLayoutId id="2147483679" r:id="rId25"/>
    <p:sldLayoutId id="2147483680" r:id="rId26"/>
    <p:sldLayoutId id="2147483681" r:id="rId27"/>
    <p:sldLayoutId id="2147483682" r:id="rId28"/>
    <p:sldLayoutId id="2147483683" r:id="rId29"/>
    <p:sldLayoutId id="2147483685" r:id="rId30"/>
    <p:sldLayoutId id="2147483687" r:id="rId31"/>
    <p:sldLayoutId id="2147483688" r:id="rId3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148C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F218ABB-5A8E-6349-8B7A-17A263BF3310}"/>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11165205" y="6434693"/>
            <a:ext cx="684549" cy="201168"/>
          </a:xfrm>
          <a:prstGeom prst="rect">
            <a:avLst/>
          </a:prstGeom>
        </p:spPr>
      </p:pic>
      <p:sp>
        <p:nvSpPr>
          <p:cNvPr id="9" name="Slide Number Placeholder 5">
            <a:extLst>
              <a:ext uri="{FF2B5EF4-FFF2-40B4-BE49-F238E27FC236}">
                <a16:creationId xmlns:a16="http://schemas.microsoft.com/office/drawing/2014/main" id="{83A717ED-C335-3646-9734-A06D491A4FF3}"/>
              </a:ext>
            </a:extLst>
          </p:cNvPr>
          <p:cNvSpPr>
            <a:spLocks noGrp="1"/>
          </p:cNvSpPr>
          <p:nvPr>
            <p:ph type="sldNum" sz="quarter" idx="4"/>
          </p:nvPr>
        </p:nvSpPr>
        <p:spPr>
          <a:xfrm>
            <a:off x="10279737" y="6400039"/>
            <a:ext cx="722630" cy="27682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DBD5050C-AA03-7C4B-BAB2-B82E960585A0}" type="slidenum">
              <a:rPr lang="en-US" smtClean="0">
                <a:solidFill>
                  <a:schemeClr val="bg1"/>
                </a:solidFill>
              </a:rPr>
              <a:pPr/>
              <a:t>‹#›</a:t>
            </a:fld>
            <a:endParaRPr lang="en-US" dirty="0">
              <a:solidFill>
                <a:schemeClr val="bg1"/>
              </a:solidFill>
            </a:endParaRPr>
          </a:p>
        </p:txBody>
      </p:sp>
      <p:cxnSp>
        <p:nvCxnSpPr>
          <p:cNvPr id="10" name="Straight Connector 9">
            <a:extLst>
              <a:ext uri="{FF2B5EF4-FFF2-40B4-BE49-F238E27FC236}">
                <a16:creationId xmlns:a16="http://schemas.microsoft.com/office/drawing/2014/main" id="{2C06A370-F499-1E4A-B685-C16A71BA9980}"/>
              </a:ext>
            </a:extLst>
          </p:cNvPr>
          <p:cNvCxnSpPr/>
          <p:nvPr userDrawn="1"/>
        </p:nvCxnSpPr>
        <p:spPr>
          <a:xfrm>
            <a:off x="11060482" y="6437868"/>
            <a:ext cx="0" cy="2011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703F5CFF-585B-A540-BD73-BECD6D7BFD0B}"/>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11165204" y="6437867"/>
            <a:ext cx="684549" cy="201167"/>
          </a:xfrm>
          <a:prstGeom prst="rect">
            <a:avLst/>
          </a:prstGeom>
        </p:spPr>
      </p:pic>
    </p:spTree>
    <p:extLst>
      <p:ext uri="{BB962C8B-B14F-4D97-AF65-F5344CB8AC3E}">
        <p14:creationId xmlns:p14="http://schemas.microsoft.com/office/powerpoint/2010/main" val="1036688717"/>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9" r:id="rId4"/>
    <p:sldLayoutId id="2147483677" r:id="rId5"/>
    <p:sldLayoutId id="2147483684" r:id="rId6"/>
    <p:sldLayoutId id="2147483686"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9.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12" Type="http://schemas.microsoft.com/office/2007/relationships/diagramDrawing" Target="../diagrams/drawing2.xml"/><Relationship Id="rId2" Type="http://schemas.openxmlformats.org/officeDocument/2006/relationships/image" Target="../media/image68.png"/><Relationship Id="rId1" Type="http://schemas.openxmlformats.org/officeDocument/2006/relationships/slideLayout" Target="../slideLayouts/slideLayout32.xml"/><Relationship Id="rId6" Type="http://schemas.openxmlformats.org/officeDocument/2006/relationships/image" Target="../media/image72.png"/><Relationship Id="rId11" Type="http://schemas.openxmlformats.org/officeDocument/2006/relationships/diagramColors" Target="../diagrams/colors2.xml"/><Relationship Id="rId5" Type="http://schemas.openxmlformats.org/officeDocument/2006/relationships/image" Target="../media/image71.png"/><Relationship Id="rId10" Type="http://schemas.openxmlformats.org/officeDocument/2006/relationships/diagramQuickStyle" Target="../diagrams/quickStyle2.xml"/><Relationship Id="rId4" Type="http://schemas.openxmlformats.org/officeDocument/2006/relationships/image" Target="../media/image70.png"/><Relationship Id="rId9"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920FE3-2AF5-234A-9C1E-65A354424353}"/>
              </a:ext>
            </a:extLst>
          </p:cNvPr>
          <p:cNvSpPr>
            <a:spLocks noGrp="1"/>
          </p:cNvSpPr>
          <p:nvPr>
            <p:ph type="title"/>
          </p:nvPr>
        </p:nvSpPr>
        <p:spPr/>
        <p:txBody>
          <a:bodyPr/>
          <a:lstStyle/>
          <a:p>
            <a:r>
              <a:rPr lang="en-US" dirty="0"/>
              <a:t>Master Data Discussion</a:t>
            </a:r>
          </a:p>
        </p:txBody>
      </p:sp>
    </p:spTree>
    <p:extLst>
      <p:ext uri="{BB962C8B-B14F-4D97-AF65-F5344CB8AC3E}">
        <p14:creationId xmlns:p14="http://schemas.microsoft.com/office/powerpoint/2010/main" val="30823813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746F54-07E6-4E9B-A4C4-ED6B30E4FC34}"/>
              </a:ext>
            </a:extLst>
          </p:cNvPr>
          <p:cNvSpPr>
            <a:spLocks noGrp="1"/>
          </p:cNvSpPr>
          <p:nvPr>
            <p:ph type="body" sz="quarter" idx="10"/>
          </p:nvPr>
        </p:nvSpPr>
        <p:spPr>
          <a:xfrm>
            <a:off x="1440277" y="977045"/>
            <a:ext cx="8548591" cy="4282118"/>
          </a:xfrm>
        </p:spPr>
        <p:txBody>
          <a:bodyPr/>
          <a:lstStyle/>
          <a:p>
            <a:r>
              <a:rPr lang="en-US" dirty="0"/>
              <a:t>ADP</a:t>
            </a:r>
          </a:p>
          <a:p>
            <a:pPr marL="285750" indent="-285750">
              <a:buFont typeface="Arial" panose="020B0604020202020204" pitchFamily="34" charset="0"/>
              <a:buChar char="•"/>
            </a:pPr>
            <a:r>
              <a:rPr lang="en-US" dirty="0"/>
              <a:t>Home Department is a 6-digit number which contains three attributes: Location (2), ADP Department + FLSA {odd/even} (4) (Field Name: Home Department Code)</a:t>
            </a:r>
          </a:p>
          <a:p>
            <a:pPr marL="285750" indent="-285750">
              <a:buFont typeface="Arial" panose="020B0604020202020204" pitchFamily="34" charset="0"/>
              <a:buChar char="•"/>
            </a:pPr>
            <a:r>
              <a:rPr lang="en-US" dirty="0"/>
              <a:t>Home Department Description is varchar field representing the name of the home department code</a:t>
            </a:r>
          </a:p>
          <a:p>
            <a:pPr marL="285750" indent="-285750">
              <a:buFont typeface="Arial" panose="020B0604020202020204" pitchFamily="34" charset="0"/>
              <a:buChar char="•"/>
            </a:pPr>
            <a:r>
              <a:rPr lang="en-US" dirty="0"/>
              <a:t>GL Costing is a 10-digit number that has the Oracle costing location (4), ADP department  (4), and Hyperion department (2) is still using this off the backend of payroll (Field Name: Home Cost Number Code) </a:t>
            </a:r>
          </a:p>
          <a:p>
            <a:pPr marL="285750" indent="-285750">
              <a:buFont typeface="Arial" panose="020B0604020202020204" pitchFamily="34" charset="0"/>
              <a:buChar char="•"/>
            </a:pPr>
            <a:endParaRPr lang="en-US" dirty="0"/>
          </a:p>
          <a:p>
            <a:r>
              <a:rPr lang="en-US" dirty="0"/>
              <a:t>(Reference from historical perspective)</a:t>
            </a:r>
          </a:p>
          <a:p>
            <a:endParaRPr lang="en-US" dirty="0"/>
          </a:p>
        </p:txBody>
      </p:sp>
      <p:sp>
        <p:nvSpPr>
          <p:cNvPr id="3" name="Title 2">
            <a:extLst>
              <a:ext uri="{FF2B5EF4-FFF2-40B4-BE49-F238E27FC236}">
                <a16:creationId xmlns:a16="http://schemas.microsoft.com/office/drawing/2014/main" id="{FE92A7EA-C401-409A-813E-7E375A1B0304}"/>
              </a:ext>
            </a:extLst>
          </p:cNvPr>
          <p:cNvSpPr>
            <a:spLocks noGrp="1"/>
          </p:cNvSpPr>
          <p:nvPr>
            <p:ph type="title"/>
          </p:nvPr>
        </p:nvSpPr>
        <p:spPr/>
        <p:txBody>
          <a:bodyPr/>
          <a:lstStyle/>
          <a:p>
            <a:r>
              <a:rPr lang="en-US" dirty="0"/>
              <a:t>ADP Source Data Model</a:t>
            </a:r>
          </a:p>
        </p:txBody>
      </p:sp>
      <p:sp>
        <p:nvSpPr>
          <p:cNvPr id="4" name="Rectangle: Rounded Corners 3">
            <a:extLst>
              <a:ext uri="{FF2B5EF4-FFF2-40B4-BE49-F238E27FC236}">
                <a16:creationId xmlns:a16="http://schemas.microsoft.com/office/drawing/2014/main" id="{44F4036B-839C-48D9-A49E-FDB1DAF33CF5}"/>
              </a:ext>
            </a:extLst>
          </p:cNvPr>
          <p:cNvSpPr/>
          <p:nvPr/>
        </p:nvSpPr>
        <p:spPr>
          <a:xfrm>
            <a:off x="9866376" y="265176"/>
            <a:ext cx="1700784" cy="73152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chemeClr val="bg1"/>
                </a:solidFill>
              </a:rPr>
              <a:t>Updated 4/13</a:t>
            </a:r>
          </a:p>
        </p:txBody>
      </p:sp>
    </p:spTree>
    <p:extLst>
      <p:ext uri="{BB962C8B-B14F-4D97-AF65-F5344CB8AC3E}">
        <p14:creationId xmlns:p14="http://schemas.microsoft.com/office/powerpoint/2010/main" val="3639022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63967D-5035-4C2A-BB09-C0EFFF01F21B}"/>
              </a:ext>
            </a:extLst>
          </p:cNvPr>
          <p:cNvSpPr>
            <a:spLocks noGrp="1"/>
          </p:cNvSpPr>
          <p:nvPr>
            <p:ph type="body" sz="quarter" idx="10"/>
          </p:nvPr>
        </p:nvSpPr>
        <p:spPr>
          <a:xfrm>
            <a:off x="846426" y="1167707"/>
            <a:ext cx="10499148" cy="4282118"/>
          </a:xfrm>
        </p:spPr>
        <p:txBody>
          <a:bodyPr/>
          <a:lstStyle/>
          <a:p>
            <a:pPr marL="342900" marR="0" lvl="0" indent="-342900">
              <a:spcBef>
                <a:spcPts val="0"/>
              </a:spcBef>
              <a:spcAft>
                <a:spcPts val="0"/>
              </a:spcAft>
              <a:buFont typeface="+mj-lt"/>
              <a:buAutoNum type="arabicParenR"/>
            </a:pPr>
            <a:r>
              <a:rPr lang="en-US" sz="1400" dirty="0">
                <a:effectLst/>
                <a:latin typeface="Calibri" panose="020F0502020204030204" pitchFamily="34" charset="0"/>
                <a:ea typeface="Times New Roman" panose="02020603050405020304" pitchFamily="18" charset="0"/>
              </a:rPr>
              <a:t>For </a:t>
            </a:r>
            <a:r>
              <a:rPr lang="en-US" sz="1400" u="sng" dirty="0">
                <a:effectLst/>
                <a:latin typeface="Calibri" panose="020F0502020204030204" pitchFamily="34" charset="0"/>
                <a:ea typeface="Times New Roman" panose="02020603050405020304" pitchFamily="18" charset="0"/>
              </a:rPr>
              <a:t>Talent Metrics</a:t>
            </a:r>
            <a:r>
              <a:rPr lang="en-US" sz="1400" dirty="0">
                <a:effectLst/>
                <a:latin typeface="Calibri" panose="020F0502020204030204" pitchFamily="34" charset="0"/>
                <a:ea typeface="Times New Roman" panose="02020603050405020304" pitchFamily="18" charset="0"/>
              </a:rPr>
              <a:t>, we will report these by Leader (i.e., C-suite) and/or function (i.e., HR, Finance, etc.) with drill downs available (see #2)</a:t>
            </a:r>
            <a:endParaRPr lang="en-US" sz="1400" dirty="0">
              <a:effectLst/>
              <a:latin typeface="Calibri" panose="020F0502020204030204" pitchFamily="34" charset="0"/>
              <a:ea typeface="Calibri" panose="020F0502020204030204" pitchFamily="34" charset="0"/>
            </a:endParaRPr>
          </a:p>
          <a:p>
            <a:pPr marL="742950" marR="0" lvl="1" indent="-285750">
              <a:spcBef>
                <a:spcPts val="0"/>
              </a:spcBef>
              <a:spcAft>
                <a:spcPts val="0"/>
              </a:spcAft>
              <a:buFont typeface="+mj-lt"/>
              <a:buAutoNum type="alphaLcPeriod"/>
            </a:pPr>
            <a:r>
              <a:rPr lang="en-US" sz="1400" b="1" dirty="0">
                <a:effectLst/>
                <a:latin typeface="Calibri" panose="020F0502020204030204" pitchFamily="34" charset="0"/>
                <a:ea typeface="Times New Roman" panose="02020603050405020304" pitchFamily="18" charset="0"/>
              </a:rPr>
              <a:t>Leader </a:t>
            </a:r>
            <a:r>
              <a:rPr lang="en-US" sz="1400" dirty="0">
                <a:effectLst/>
                <a:latin typeface="Calibri" panose="020F0502020204030204" pitchFamily="34" charset="0"/>
                <a:ea typeface="Times New Roman" panose="02020603050405020304" pitchFamily="18" charset="0"/>
              </a:rPr>
              <a:t>– based on the manager reporting hierarchy, including a specific designation for the C-suite level (</a:t>
            </a:r>
            <a:r>
              <a:rPr lang="en-US" sz="1400" dirty="0">
                <a:latin typeface="Calibri" panose="020F0502020204030204" pitchFamily="34" charset="0"/>
              </a:rPr>
              <a:t>we can base this on position vs person to assist with the history concern)</a:t>
            </a:r>
          </a:p>
          <a:p>
            <a:pPr marL="742950" marR="0" lvl="1" indent="-285750">
              <a:spcBef>
                <a:spcPts val="0"/>
              </a:spcBef>
              <a:spcAft>
                <a:spcPts val="0"/>
              </a:spcAft>
              <a:buFont typeface="+mj-lt"/>
              <a:buAutoNum type="alphaLcPeriod"/>
            </a:pPr>
            <a:r>
              <a:rPr lang="en-US" sz="1400" b="1" dirty="0">
                <a:effectLst/>
                <a:latin typeface="Calibri" panose="020F0502020204030204" pitchFamily="34" charset="0"/>
                <a:ea typeface="Times New Roman" panose="02020603050405020304" pitchFamily="18" charset="0"/>
              </a:rPr>
              <a:t>Function</a:t>
            </a:r>
            <a:r>
              <a:rPr lang="en-US" sz="1400" dirty="0">
                <a:effectLst/>
                <a:latin typeface="Calibri" panose="020F0502020204030204" pitchFamily="34" charset="0"/>
                <a:ea typeface="Times New Roman" panose="02020603050405020304" pitchFamily="18" charset="0"/>
              </a:rPr>
              <a:t> – based on functions and their sub-functions – i.e., HR, IT, Facilities, Finance, Supply Chain.</a:t>
            </a:r>
            <a:endParaRPr lang="en-US" sz="1400" dirty="0">
              <a:effectLst/>
              <a:latin typeface="Calibri" panose="020F0502020204030204" pitchFamily="34" charset="0"/>
              <a:ea typeface="Calibri" panose="020F0502020204030204" pitchFamily="34" charset="0"/>
            </a:endParaRPr>
          </a:p>
          <a:p>
            <a:pPr marL="457200" marR="0">
              <a:spcBef>
                <a:spcPts val="0"/>
              </a:spcBef>
              <a:spcAft>
                <a:spcPts val="0"/>
              </a:spcAft>
            </a:pPr>
            <a:r>
              <a:rPr lang="en-US" sz="1400" dirty="0">
                <a:effectLst/>
                <a:latin typeface="Calibri" panose="020F0502020204030204" pitchFamily="34" charset="0"/>
                <a:ea typeface="Calibri" panose="020F0502020204030204" pitchFamily="34" charset="0"/>
              </a:rPr>
              <a:t> </a:t>
            </a:r>
          </a:p>
          <a:p>
            <a:pPr marR="0" lvl="0">
              <a:spcBef>
                <a:spcPts val="0"/>
              </a:spcBef>
              <a:spcAft>
                <a:spcPts val="0"/>
              </a:spcAft>
            </a:pPr>
            <a:r>
              <a:rPr lang="en-US" sz="1400" dirty="0">
                <a:effectLst/>
                <a:latin typeface="Calibri" panose="020F0502020204030204" pitchFamily="34" charset="0"/>
                <a:ea typeface="Times New Roman" panose="02020603050405020304" pitchFamily="18" charset="0"/>
              </a:rPr>
              <a:t>2)     Under </a:t>
            </a:r>
            <a:r>
              <a:rPr lang="en-US" sz="1400" u="sng" dirty="0">
                <a:effectLst/>
                <a:latin typeface="Calibri" panose="020F0502020204030204" pitchFamily="34" charset="0"/>
                <a:ea typeface="Times New Roman" panose="02020603050405020304" pitchFamily="18" charset="0"/>
              </a:rPr>
              <a:t>Leader or Function</a:t>
            </a:r>
            <a:r>
              <a:rPr lang="en-US" sz="1400" dirty="0">
                <a:effectLst/>
                <a:latin typeface="Calibri" panose="020F0502020204030204" pitchFamily="34" charset="0"/>
                <a:ea typeface="Times New Roman" panose="02020603050405020304" pitchFamily="18" charset="0"/>
              </a:rPr>
              <a:t> we want to filter and sort by other hierarchies, such as:</a:t>
            </a:r>
            <a:endParaRPr lang="en-US" sz="1400" dirty="0">
              <a:effectLst/>
              <a:latin typeface="Calibri" panose="020F0502020204030204" pitchFamily="34" charset="0"/>
              <a:ea typeface="Calibri" panose="020F0502020204030204" pitchFamily="34" charset="0"/>
            </a:endParaRPr>
          </a:p>
          <a:p>
            <a:pPr marL="742950" marR="0" lvl="1" indent="-285750">
              <a:spcBef>
                <a:spcPts val="0"/>
              </a:spcBef>
              <a:spcAft>
                <a:spcPts val="0"/>
              </a:spcAft>
              <a:buFont typeface="+mj-lt"/>
              <a:buAutoNum type="alphaLcPeriod"/>
            </a:pPr>
            <a:r>
              <a:rPr lang="en-US" sz="1400" b="1" dirty="0">
                <a:effectLst/>
                <a:latin typeface="Calibri" panose="020F0502020204030204" pitchFamily="34" charset="0"/>
                <a:ea typeface="Times New Roman" panose="02020603050405020304" pitchFamily="18" charset="0"/>
              </a:rPr>
              <a:t>Business Unit</a:t>
            </a:r>
            <a:r>
              <a:rPr lang="en-US" sz="1400" dirty="0">
                <a:effectLst/>
                <a:latin typeface="Calibri" panose="020F0502020204030204" pitchFamily="34" charset="0"/>
                <a:ea typeface="Times New Roman" panose="02020603050405020304" pitchFamily="18" charset="0"/>
              </a:rPr>
              <a:t>  – What business unit do they work in/support – i.e., CS HR vs FC HR vs Corp HR</a:t>
            </a:r>
            <a:endParaRPr lang="en-US" sz="1400" dirty="0">
              <a:effectLst/>
              <a:latin typeface="Calibri" panose="020F0502020204030204" pitchFamily="34" charset="0"/>
              <a:ea typeface="Calibri" panose="020F0502020204030204" pitchFamily="34" charset="0"/>
            </a:endParaRPr>
          </a:p>
          <a:p>
            <a:pPr marL="1143000" marR="0" lvl="2" indent="-228600">
              <a:spcBef>
                <a:spcPts val="0"/>
              </a:spcBef>
              <a:spcAft>
                <a:spcPts val="0"/>
              </a:spcAft>
              <a:buFont typeface="+mj-lt"/>
              <a:buAutoNum type="romanLcPeriod"/>
            </a:pPr>
            <a:r>
              <a:rPr lang="en-US" sz="1400" dirty="0">
                <a:effectLst/>
                <a:latin typeface="Calibri" panose="020F0502020204030204" pitchFamily="34" charset="0"/>
                <a:ea typeface="Calibri" panose="020F0502020204030204" pitchFamily="34" charset="0"/>
              </a:rPr>
              <a:t>Note: SDF2 will continue to roll up to FC vs CS due to where it report into.</a:t>
            </a:r>
          </a:p>
          <a:p>
            <a:pPr marL="742950" marR="0" lvl="1" indent="-285750">
              <a:spcBef>
                <a:spcPts val="0"/>
              </a:spcBef>
              <a:spcAft>
                <a:spcPts val="0"/>
              </a:spcAft>
              <a:buFont typeface="+mj-lt"/>
              <a:buAutoNum type="alphaLcPeriod"/>
            </a:pPr>
            <a:r>
              <a:rPr lang="en-US" sz="1400" b="1" dirty="0">
                <a:effectLst/>
                <a:latin typeface="Calibri" panose="020F0502020204030204" pitchFamily="34" charset="0"/>
                <a:ea typeface="Times New Roman" panose="02020603050405020304" pitchFamily="18" charset="0"/>
              </a:rPr>
              <a:t>Finance </a:t>
            </a:r>
            <a:r>
              <a:rPr lang="en-US" sz="1400" dirty="0">
                <a:effectLst/>
                <a:latin typeface="Calibri" panose="020F0502020204030204" pitchFamily="34" charset="0"/>
                <a:ea typeface="Times New Roman" panose="02020603050405020304" pitchFamily="18" charset="0"/>
              </a:rPr>
              <a:t>–  Where payroll costs are allocated </a:t>
            </a:r>
            <a:endParaRPr lang="en-US" sz="1400" dirty="0">
              <a:effectLst/>
              <a:latin typeface="Calibri" panose="020F0502020204030204" pitchFamily="34" charset="0"/>
              <a:ea typeface="Calibri" panose="020F0502020204030204" pitchFamily="34" charset="0"/>
            </a:endParaRPr>
          </a:p>
          <a:p>
            <a:pPr marL="742950" marR="0" lvl="1" indent="-285750">
              <a:spcBef>
                <a:spcPts val="0"/>
              </a:spcBef>
              <a:spcAft>
                <a:spcPts val="0"/>
              </a:spcAft>
              <a:buFont typeface="+mj-lt"/>
              <a:buAutoNum type="alphaLcPeriod"/>
            </a:pPr>
            <a:r>
              <a:rPr lang="en-US" sz="1400" b="1" dirty="0">
                <a:effectLst/>
                <a:latin typeface="Calibri" panose="020F0502020204030204" pitchFamily="34" charset="0"/>
                <a:ea typeface="Times New Roman" panose="02020603050405020304" pitchFamily="18" charset="0"/>
              </a:rPr>
              <a:t>Manager Hierarchy</a:t>
            </a:r>
            <a:r>
              <a:rPr lang="en-US" sz="1400" dirty="0">
                <a:effectLst/>
                <a:latin typeface="Calibri" panose="020F0502020204030204" pitchFamily="34" charset="0"/>
                <a:ea typeface="Times New Roman" panose="02020603050405020304" pitchFamily="18" charset="0"/>
              </a:rPr>
              <a:t> – Additional drill downs for manager reporting hierarchy</a:t>
            </a:r>
            <a:endParaRPr lang="en-US" sz="1400" dirty="0">
              <a:effectLst/>
              <a:latin typeface="Calibri" panose="020F0502020204030204" pitchFamily="34" charset="0"/>
              <a:ea typeface="Calibri" panose="020F0502020204030204" pitchFamily="34" charset="0"/>
            </a:endParaRPr>
          </a:p>
          <a:p>
            <a:pPr marL="742950" marR="0" lvl="1" indent="-285750">
              <a:spcBef>
                <a:spcPts val="0"/>
              </a:spcBef>
              <a:spcAft>
                <a:spcPts val="0"/>
              </a:spcAft>
              <a:buFont typeface="+mj-lt"/>
              <a:buAutoNum type="alphaLcPeriod"/>
            </a:pPr>
            <a:r>
              <a:rPr lang="en-US" sz="1400" b="1" dirty="0">
                <a:effectLst/>
                <a:latin typeface="Calibri" panose="020F0502020204030204" pitchFamily="34" charset="0"/>
                <a:ea typeface="Times New Roman" panose="02020603050405020304" pitchFamily="18" charset="0"/>
              </a:rPr>
              <a:t>Location</a:t>
            </a:r>
            <a:r>
              <a:rPr lang="en-US" sz="1400" dirty="0">
                <a:effectLst/>
                <a:latin typeface="Calibri" panose="020F0502020204030204" pitchFamily="34" charset="0"/>
                <a:ea typeface="Times New Roman" panose="02020603050405020304" pitchFamily="18" charset="0"/>
              </a:rPr>
              <a:t> – Where team members are located based on their work location </a:t>
            </a:r>
            <a:endParaRPr lang="en-US" sz="1400" dirty="0">
              <a:effectLst/>
              <a:latin typeface="Calibri" panose="020F0502020204030204" pitchFamily="34" charset="0"/>
              <a:ea typeface="Calibri" panose="020F0502020204030204" pitchFamily="34" charset="0"/>
            </a:endParaRPr>
          </a:p>
          <a:p>
            <a:pPr marL="742950" marR="0" lvl="1" indent="-285750">
              <a:spcBef>
                <a:spcPts val="0"/>
              </a:spcBef>
              <a:spcAft>
                <a:spcPts val="0"/>
              </a:spcAft>
              <a:buFont typeface="+mj-lt"/>
              <a:buAutoNum type="alphaLcPeriod"/>
            </a:pPr>
            <a:r>
              <a:rPr lang="en-US" sz="1400" b="1" dirty="0">
                <a:effectLst/>
                <a:latin typeface="Calibri" panose="020F0502020204030204" pitchFamily="34" charset="0"/>
                <a:ea typeface="Times New Roman" panose="02020603050405020304" pitchFamily="18" charset="0"/>
              </a:rPr>
              <a:t>Company</a:t>
            </a:r>
            <a:r>
              <a:rPr lang="en-US" sz="1400" dirty="0">
                <a:effectLst/>
                <a:latin typeface="Calibri" panose="020F0502020204030204" pitchFamily="34" charset="0"/>
                <a:ea typeface="Times New Roman" panose="02020603050405020304" pitchFamily="18" charset="0"/>
              </a:rPr>
              <a:t> – Based on the accounting Company designation which allows us to get reporting by Chewy.com vs RX  (based on Oracle company code)</a:t>
            </a:r>
            <a:endParaRPr lang="en-US" sz="1400" dirty="0">
              <a:effectLst/>
              <a:latin typeface="Calibri" panose="020F0502020204030204" pitchFamily="34" charset="0"/>
              <a:ea typeface="Calibri" panose="020F0502020204030204" pitchFamily="34" charset="0"/>
            </a:endParaRPr>
          </a:p>
          <a:p>
            <a:pPr marL="0" marR="0">
              <a:spcBef>
                <a:spcPts val="0"/>
              </a:spcBef>
              <a:spcAft>
                <a:spcPts val="0"/>
              </a:spcAft>
            </a:pPr>
            <a:r>
              <a:rPr lang="en-US" sz="1400" dirty="0">
                <a:effectLst/>
                <a:latin typeface="Calibri" panose="020F0502020204030204" pitchFamily="34" charset="0"/>
                <a:ea typeface="Calibri" panose="020F0502020204030204" pitchFamily="34" charset="0"/>
              </a:rPr>
              <a:t> </a:t>
            </a:r>
          </a:p>
          <a:p>
            <a:endParaRPr lang="en-US" sz="2400" dirty="0"/>
          </a:p>
        </p:txBody>
      </p:sp>
      <p:sp>
        <p:nvSpPr>
          <p:cNvPr id="3" name="Title 2">
            <a:extLst>
              <a:ext uri="{FF2B5EF4-FFF2-40B4-BE49-F238E27FC236}">
                <a16:creationId xmlns:a16="http://schemas.microsoft.com/office/drawing/2014/main" id="{354D905A-81D5-4D6C-8CD2-9A6273AC27B9}"/>
              </a:ext>
            </a:extLst>
          </p:cNvPr>
          <p:cNvSpPr>
            <a:spLocks noGrp="1"/>
          </p:cNvSpPr>
          <p:nvPr>
            <p:ph type="title"/>
          </p:nvPr>
        </p:nvSpPr>
        <p:spPr/>
        <p:txBody>
          <a:bodyPr/>
          <a:lstStyle/>
          <a:p>
            <a:r>
              <a:rPr lang="en-US" dirty="0"/>
              <a:t>Guidance – to be vetted with HRLT</a:t>
            </a:r>
          </a:p>
        </p:txBody>
      </p:sp>
    </p:spTree>
    <p:extLst>
      <p:ext uri="{BB962C8B-B14F-4D97-AF65-F5344CB8AC3E}">
        <p14:creationId xmlns:p14="http://schemas.microsoft.com/office/powerpoint/2010/main" val="2315915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63967D-5035-4C2A-BB09-C0EFFF01F21B}"/>
              </a:ext>
            </a:extLst>
          </p:cNvPr>
          <p:cNvSpPr>
            <a:spLocks noGrp="1"/>
          </p:cNvSpPr>
          <p:nvPr>
            <p:ph type="body" sz="quarter" idx="10"/>
          </p:nvPr>
        </p:nvSpPr>
        <p:spPr>
          <a:xfrm>
            <a:off x="846426" y="1167707"/>
            <a:ext cx="10499148" cy="4282118"/>
          </a:xfrm>
        </p:spPr>
        <p:txBody>
          <a:bodyPr/>
          <a:lstStyle/>
          <a:p>
            <a:pPr marL="342900" marR="0" lvl="0" indent="-342900">
              <a:spcBef>
                <a:spcPts val="0"/>
              </a:spcBef>
              <a:spcAft>
                <a:spcPts val="0"/>
              </a:spcAft>
              <a:buFont typeface="+mj-lt"/>
              <a:buAutoNum type="arabicParenR"/>
            </a:pPr>
            <a:r>
              <a:rPr lang="en-US" sz="1400" b="1" dirty="0">
                <a:effectLst/>
                <a:latin typeface="Calibri" panose="020F0502020204030204" pitchFamily="34" charset="0"/>
                <a:ea typeface="Times New Roman" panose="02020603050405020304" pitchFamily="18" charset="0"/>
              </a:rPr>
              <a:t>BIS reporting will align to the Finance roll up</a:t>
            </a:r>
            <a:r>
              <a:rPr lang="en-US" sz="1400" dirty="0">
                <a:effectLst/>
                <a:latin typeface="Calibri" panose="020F0502020204030204" pitchFamily="34" charset="0"/>
                <a:ea typeface="Times New Roman" panose="02020603050405020304" pitchFamily="18" charset="0"/>
              </a:rPr>
              <a:t> </a:t>
            </a:r>
            <a:endParaRPr lang="en-US" sz="1400" dirty="0">
              <a:effectLst/>
              <a:latin typeface="Calibri" panose="020F0502020204030204" pitchFamily="34" charset="0"/>
              <a:ea typeface="Calibri" panose="020F0502020204030204" pitchFamily="34" charset="0"/>
            </a:endParaRPr>
          </a:p>
          <a:p>
            <a:pPr marL="742950" marR="0" lvl="1" indent="-285750">
              <a:spcBef>
                <a:spcPts val="0"/>
              </a:spcBef>
              <a:spcAft>
                <a:spcPts val="0"/>
              </a:spcAft>
              <a:buFont typeface="+mj-lt"/>
              <a:buAutoNum type="alphaLcPeriod"/>
            </a:pPr>
            <a:r>
              <a:rPr lang="en-US" sz="1400" dirty="0">
                <a:effectLst/>
                <a:latin typeface="Calibri" panose="020F0502020204030204" pitchFamily="34" charset="0"/>
                <a:ea typeface="Times New Roman" panose="02020603050405020304" pitchFamily="18" charset="0"/>
              </a:rPr>
              <a:t>This is reported via Workday, using Active/LOA team members for the period (includes Interns, Co-Ops, and Company Temps – but does not include contingent workers)</a:t>
            </a:r>
          </a:p>
          <a:p>
            <a:pPr marL="742950" marR="0" lvl="1" indent="-285750">
              <a:spcBef>
                <a:spcPts val="0"/>
              </a:spcBef>
              <a:spcAft>
                <a:spcPts val="0"/>
              </a:spcAft>
              <a:buFont typeface="+mj-lt"/>
              <a:buAutoNum type="alphaLcPeriod"/>
            </a:pPr>
            <a:r>
              <a:rPr lang="en-US" sz="1400" dirty="0">
                <a:effectLst/>
                <a:latin typeface="Calibri" panose="020F0502020204030204" pitchFamily="34" charset="0"/>
                <a:ea typeface="Times New Roman" panose="02020603050405020304" pitchFamily="18" charset="0"/>
              </a:rPr>
              <a:t>CS and FC support functions will roll up to CS and FC respectively (not Corp) – include a copy of the Finance report in the Appendix of the MBR</a:t>
            </a:r>
            <a:endParaRPr lang="en-US" sz="1400" dirty="0">
              <a:effectLst/>
              <a:latin typeface="Calibri" panose="020F0502020204030204" pitchFamily="34" charset="0"/>
              <a:ea typeface="Calibri" panose="020F0502020204030204" pitchFamily="34" charset="0"/>
            </a:endParaRPr>
          </a:p>
          <a:p>
            <a:pPr marL="742950" marR="0" lvl="1" indent="-285750">
              <a:spcBef>
                <a:spcPts val="0"/>
              </a:spcBef>
              <a:spcAft>
                <a:spcPts val="0"/>
              </a:spcAft>
              <a:buFont typeface="+mj-lt"/>
              <a:buAutoNum type="alphaLcPeriod"/>
            </a:pPr>
            <a:r>
              <a:rPr lang="en-US" sz="1400" dirty="0">
                <a:latin typeface="Calibri" panose="020F0502020204030204" pitchFamily="34" charset="0"/>
              </a:rPr>
              <a:t>Roll up CS Card Writers to CS (footnote accordingly with method and count) </a:t>
            </a:r>
          </a:p>
          <a:p>
            <a:pPr marL="742950" marR="0" lvl="1" indent="-285750">
              <a:spcBef>
                <a:spcPts val="0"/>
              </a:spcBef>
              <a:spcAft>
                <a:spcPts val="0"/>
              </a:spcAft>
              <a:buFont typeface="+mj-lt"/>
              <a:buAutoNum type="alphaLcPeriod"/>
            </a:pPr>
            <a:r>
              <a:rPr lang="en-US" sz="1400" dirty="0">
                <a:effectLst/>
                <a:latin typeface="Calibri" panose="020F0502020204030204" pitchFamily="34" charset="0"/>
                <a:ea typeface="Times New Roman" panose="02020603050405020304" pitchFamily="18" charset="0"/>
              </a:rPr>
              <a:t>We will ask to include a copy of the Finance report in the MBR appendix so that we can tick and tie (leaving no questions remaining before it goes to the Enterprise MBR)</a:t>
            </a:r>
            <a:endParaRPr lang="en-US" sz="1400" dirty="0">
              <a:effectLst/>
              <a:latin typeface="Calibri" panose="020F0502020204030204" pitchFamily="34" charset="0"/>
              <a:ea typeface="Calibri" panose="020F0502020204030204" pitchFamily="34" charset="0"/>
            </a:endParaRPr>
          </a:p>
          <a:p>
            <a:pPr marL="457200" marR="0">
              <a:spcBef>
                <a:spcPts val="0"/>
              </a:spcBef>
              <a:spcAft>
                <a:spcPts val="0"/>
              </a:spcAft>
            </a:pPr>
            <a:r>
              <a:rPr lang="en-US" sz="1400" b="1" dirty="0">
                <a:effectLst/>
                <a:latin typeface="Calibri" panose="020F0502020204030204" pitchFamily="34" charset="0"/>
                <a:ea typeface="Calibri" panose="020F0502020204030204" pitchFamily="34" charset="0"/>
              </a:rPr>
              <a:t> </a:t>
            </a:r>
            <a:endParaRPr lang="en-US" sz="1400" dirty="0">
              <a:effectLst/>
              <a:latin typeface="Calibri" panose="020F0502020204030204" pitchFamily="34" charset="0"/>
              <a:ea typeface="Calibri" panose="020F0502020204030204" pitchFamily="34" charset="0"/>
            </a:endParaRPr>
          </a:p>
          <a:p>
            <a:pPr marR="0" lvl="0">
              <a:spcBef>
                <a:spcPts val="0"/>
              </a:spcBef>
              <a:spcAft>
                <a:spcPts val="0"/>
              </a:spcAft>
            </a:pPr>
            <a:r>
              <a:rPr lang="en-US" sz="1400" b="1" dirty="0">
                <a:effectLst/>
                <a:latin typeface="Calibri" panose="020F0502020204030204" pitchFamily="34" charset="0"/>
                <a:ea typeface="Times New Roman" panose="02020603050405020304" pitchFamily="18" charset="0"/>
              </a:rPr>
              <a:t>2)       Hiring metrics for Corp, CS and FC will continue to use the currently defined hierarchies</a:t>
            </a:r>
            <a:endParaRPr lang="en-US" sz="1400" dirty="0">
              <a:effectLst/>
              <a:latin typeface="Calibri" panose="020F0502020204030204" pitchFamily="34" charset="0"/>
              <a:ea typeface="Calibri" panose="020F0502020204030204" pitchFamily="34" charset="0"/>
            </a:endParaRPr>
          </a:p>
          <a:p>
            <a:pPr marL="742950" lvl="1" indent="-285750">
              <a:spcBef>
                <a:spcPts val="0"/>
              </a:spcBef>
              <a:buFont typeface="+mj-lt"/>
              <a:buAutoNum type="alphaLcPeriod"/>
            </a:pPr>
            <a:r>
              <a:rPr lang="en-US" sz="1400" dirty="0">
                <a:latin typeface="Calibri" panose="020F0502020204030204" pitchFamily="34" charset="0"/>
                <a:ea typeface="Times New Roman" panose="02020603050405020304" pitchFamily="18" charset="0"/>
              </a:rPr>
              <a:t>R</a:t>
            </a:r>
            <a:r>
              <a:rPr lang="en-US" sz="1400" dirty="0">
                <a:effectLst/>
                <a:latin typeface="Calibri" panose="020F0502020204030204" pitchFamily="34" charset="0"/>
                <a:ea typeface="Times New Roman" panose="02020603050405020304" pitchFamily="18" charset="0"/>
              </a:rPr>
              <a:t>eported via Greenhouse, </a:t>
            </a:r>
            <a:r>
              <a:rPr lang="en-US" sz="1400" dirty="0">
                <a:latin typeface="Calibri" panose="020F0502020204030204" pitchFamily="34" charset="0"/>
              </a:rPr>
              <a:t>the TA teams use their own version of a Hierarchy (based on the assigned recruiter) </a:t>
            </a:r>
          </a:p>
          <a:p>
            <a:pPr marL="1200150" lvl="2" indent="-285750">
              <a:spcBef>
                <a:spcPts val="0"/>
              </a:spcBef>
              <a:buFont typeface="+mj-lt"/>
              <a:buAutoNum type="alphaLcPeriod"/>
            </a:pPr>
            <a:r>
              <a:rPr lang="en-US" sz="1400" dirty="0">
                <a:latin typeface="Calibri" panose="020F0502020204030204" pitchFamily="34" charset="0"/>
              </a:rPr>
              <a:t>Per Adam, we have historically used it for our reporting (excel based) as a way to grab the roles our team responsible for since there are times we recruited (past tense) for roles in CS or FC.</a:t>
            </a:r>
          </a:p>
          <a:p>
            <a:pPr marL="1200150" lvl="2" indent="-285750">
              <a:spcBef>
                <a:spcPts val="0"/>
              </a:spcBef>
              <a:buFont typeface="+mj-lt"/>
              <a:buAutoNum type="alphaLcPeriod"/>
            </a:pPr>
            <a:r>
              <a:rPr lang="en-US" sz="1400" dirty="0">
                <a:effectLst/>
                <a:latin typeface="Calibri" panose="020F0502020204030204" pitchFamily="34" charset="0"/>
                <a:ea typeface="Times New Roman" panose="02020603050405020304" pitchFamily="18" charset="0"/>
              </a:rPr>
              <a:t>For items like Fills, SLAs, Open </a:t>
            </a:r>
            <a:r>
              <a:rPr lang="en-US" sz="1400" dirty="0" err="1">
                <a:effectLst/>
                <a:latin typeface="Calibri" panose="020F0502020204030204" pitchFamily="34" charset="0"/>
                <a:ea typeface="Times New Roman" panose="02020603050405020304" pitchFamily="18" charset="0"/>
              </a:rPr>
              <a:t>Reqs</a:t>
            </a:r>
            <a:r>
              <a:rPr lang="en-US" sz="1400" dirty="0">
                <a:effectLst/>
                <a:latin typeface="Calibri" panose="020F0502020204030204" pitchFamily="34" charset="0"/>
                <a:ea typeface="Times New Roman" panose="02020603050405020304" pitchFamily="18" charset="0"/>
              </a:rPr>
              <a:t> etc. we will need to use the current roll ups by “hiring team responsible”</a:t>
            </a:r>
            <a:endParaRPr lang="en-US" sz="1400" dirty="0">
              <a:effectLst/>
              <a:latin typeface="Calibri" panose="020F0502020204030204" pitchFamily="34" charset="0"/>
              <a:ea typeface="Calibri" panose="020F0502020204030204" pitchFamily="34" charset="0"/>
            </a:endParaRPr>
          </a:p>
          <a:p>
            <a:pPr marL="742950" marR="0" lvl="1" indent="-285750">
              <a:spcBef>
                <a:spcPts val="0"/>
              </a:spcBef>
              <a:spcAft>
                <a:spcPts val="0"/>
              </a:spcAft>
              <a:buFont typeface="+mj-lt"/>
              <a:buAutoNum type="alphaLcPeriod"/>
            </a:pPr>
            <a:r>
              <a:rPr lang="en-US" sz="1400" dirty="0">
                <a:effectLst/>
                <a:latin typeface="Calibri" panose="020F0502020204030204" pitchFamily="34" charset="0"/>
                <a:ea typeface="Times New Roman" panose="02020603050405020304" pitchFamily="18" charset="0"/>
              </a:rPr>
              <a:t>Eventually this data will need to be fed into a custom fields in Greenhouse so it is aligned with our other Talent Metrics</a:t>
            </a:r>
            <a:endParaRPr lang="en-US" sz="1400" dirty="0">
              <a:effectLst/>
              <a:latin typeface="Calibri" panose="020F0502020204030204" pitchFamily="34" charset="0"/>
              <a:ea typeface="Calibri" panose="020F0502020204030204" pitchFamily="34" charset="0"/>
            </a:endParaRPr>
          </a:p>
          <a:p>
            <a:pPr marL="457200" marR="0">
              <a:spcBef>
                <a:spcPts val="0"/>
              </a:spcBef>
              <a:spcAft>
                <a:spcPts val="0"/>
              </a:spcAft>
            </a:pPr>
            <a:r>
              <a:rPr lang="en-US" sz="1400" b="1" dirty="0">
                <a:effectLst/>
                <a:latin typeface="Calibri" panose="020F0502020204030204" pitchFamily="34" charset="0"/>
                <a:ea typeface="Calibri" panose="020F0502020204030204" pitchFamily="34" charset="0"/>
              </a:rPr>
              <a:t> </a:t>
            </a:r>
            <a:endParaRPr lang="en-US" sz="1400" dirty="0">
              <a:effectLst/>
              <a:latin typeface="Calibri" panose="020F0502020204030204" pitchFamily="34" charset="0"/>
              <a:ea typeface="Calibri" panose="020F0502020204030204" pitchFamily="34" charset="0"/>
            </a:endParaRPr>
          </a:p>
          <a:p>
            <a:pPr marR="0" lvl="0">
              <a:spcBef>
                <a:spcPts val="0"/>
              </a:spcBef>
              <a:spcAft>
                <a:spcPts val="0"/>
              </a:spcAft>
            </a:pPr>
            <a:r>
              <a:rPr lang="en-US" sz="1400" b="1" dirty="0">
                <a:effectLst/>
                <a:latin typeface="Calibri" panose="020F0502020204030204" pitchFamily="34" charset="0"/>
                <a:ea typeface="Times New Roman" panose="02020603050405020304" pitchFamily="18" charset="0"/>
              </a:rPr>
              <a:t>3)        Attrition metrics for Corp, CS and FC will align to the BIS method of roll up (using Finance Hierarchy less Card writers)</a:t>
            </a:r>
            <a:endParaRPr lang="en-US" sz="1400" dirty="0">
              <a:effectLst/>
              <a:latin typeface="Calibri" panose="020F0502020204030204" pitchFamily="34" charset="0"/>
              <a:ea typeface="Calibri" panose="020F0502020204030204" pitchFamily="34" charset="0"/>
            </a:endParaRPr>
          </a:p>
          <a:p>
            <a:pPr marL="742950" marR="0" lvl="1" indent="-285750">
              <a:spcBef>
                <a:spcPts val="0"/>
              </a:spcBef>
              <a:spcAft>
                <a:spcPts val="0"/>
              </a:spcAft>
              <a:buFont typeface="+mj-lt"/>
              <a:buAutoNum type="alphaLcPeriod"/>
            </a:pPr>
            <a:r>
              <a:rPr lang="en-US" sz="1400" dirty="0">
                <a:effectLst/>
                <a:latin typeface="Calibri" panose="020F0502020204030204" pitchFamily="34" charset="0"/>
                <a:ea typeface="Times New Roman" panose="02020603050405020304" pitchFamily="18" charset="0"/>
              </a:rPr>
              <a:t>We can include a new Corp appendix that shows the vol, </a:t>
            </a:r>
            <a:r>
              <a:rPr lang="en-US" sz="1400" dirty="0" err="1">
                <a:effectLst/>
                <a:latin typeface="Calibri" panose="020F0502020204030204" pitchFamily="34" charset="0"/>
                <a:ea typeface="Times New Roman" panose="02020603050405020304" pitchFamily="18" charset="0"/>
              </a:rPr>
              <a:t>invol</a:t>
            </a:r>
            <a:r>
              <a:rPr lang="en-US" sz="1400" dirty="0">
                <a:effectLst/>
                <a:latin typeface="Calibri" panose="020F0502020204030204" pitchFamily="34" charset="0"/>
                <a:ea typeface="Times New Roman" panose="02020603050405020304" pitchFamily="18" charset="0"/>
              </a:rPr>
              <a:t> and total attrition by function (i.e., for all of HR)  </a:t>
            </a:r>
          </a:p>
          <a:p>
            <a:pPr marL="742950" marR="0" lvl="1" indent="-285750">
              <a:spcBef>
                <a:spcPts val="0"/>
              </a:spcBef>
              <a:spcAft>
                <a:spcPts val="0"/>
              </a:spcAft>
              <a:buFont typeface="+mj-lt"/>
              <a:buAutoNum type="alphaLcPeriod"/>
            </a:pPr>
            <a:r>
              <a:rPr lang="en-US" sz="1400" dirty="0">
                <a:effectLst/>
                <a:latin typeface="Calibri" panose="020F0502020204030204" pitchFamily="34" charset="0"/>
                <a:ea typeface="Times New Roman" panose="02020603050405020304" pitchFamily="18" charset="0"/>
              </a:rPr>
              <a:t>CS and FC will continue to be shown Exempt/Non Exempt by location </a:t>
            </a:r>
            <a:endParaRPr lang="en-US" sz="1400" dirty="0">
              <a:effectLst/>
              <a:latin typeface="Calibri" panose="020F0502020204030204" pitchFamily="34" charset="0"/>
              <a:ea typeface="Calibri" panose="020F0502020204030204" pitchFamily="34" charset="0"/>
            </a:endParaRPr>
          </a:p>
          <a:p>
            <a:endParaRPr lang="en-US" sz="3200" dirty="0"/>
          </a:p>
        </p:txBody>
      </p:sp>
      <p:sp>
        <p:nvSpPr>
          <p:cNvPr id="3" name="Title 2">
            <a:extLst>
              <a:ext uri="{FF2B5EF4-FFF2-40B4-BE49-F238E27FC236}">
                <a16:creationId xmlns:a16="http://schemas.microsoft.com/office/drawing/2014/main" id="{354D905A-81D5-4D6C-8CD2-9A6273AC27B9}"/>
              </a:ext>
            </a:extLst>
          </p:cNvPr>
          <p:cNvSpPr>
            <a:spLocks noGrp="1"/>
          </p:cNvSpPr>
          <p:nvPr>
            <p:ph type="title"/>
          </p:nvPr>
        </p:nvSpPr>
        <p:spPr/>
        <p:txBody>
          <a:bodyPr/>
          <a:lstStyle/>
          <a:p>
            <a:r>
              <a:rPr lang="en-US" dirty="0"/>
              <a:t>MBR Page 0 Guidance</a:t>
            </a:r>
          </a:p>
        </p:txBody>
      </p:sp>
    </p:spTree>
    <p:extLst>
      <p:ext uri="{BB962C8B-B14F-4D97-AF65-F5344CB8AC3E}">
        <p14:creationId xmlns:p14="http://schemas.microsoft.com/office/powerpoint/2010/main" val="724083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CF06DF-5F1F-E846-8541-E02071247711}"/>
              </a:ext>
            </a:extLst>
          </p:cNvPr>
          <p:cNvSpPr>
            <a:spLocks noGrp="1"/>
          </p:cNvSpPr>
          <p:nvPr>
            <p:ph type="body" sz="quarter" idx="10"/>
          </p:nvPr>
        </p:nvSpPr>
        <p:spPr>
          <a:xfrm>
            <a:off x="761182" y="951436"/>
            <a:ext cx="9545105" cy="1930987"/>
          </a:xfrm>
        </p:spPr>
        <p:txBody>
          <a:bodyPr/>
          <a:lstStyle/>
          <a:p>
            <a:pPr marL="285750" indent="-285750">
              <a:spcBef>
                <a:spcPts val="600"/>
              </a:spcBef>
              <a:buFont typeface="Arial" panose="020B0604020202020204" pitchFamily="34" charset="0"/>
              <a:buChar char="•"/>
            </a:pPr>
            <a:r>
              <a:rPr lang="en-US" sz="1200" dirty="0"/>
              <a:t>In addition, we need to ensure definitions for these hierarchies and metric calculations are consistent across teams</a:t>
            </a:r>
          </a:p>
          <a:p>
            <a:pPr marL="285750" indent="-285750">
              <a:spcBef>
                <a:spcPts val="0"/>
              </a:spcBef>
              <a:buFont typeface="Arial" panose="020B0604020202020204" pitchFamily="34" charset="0"/>
              <a:buChar char="•"/>
            </a:pPr>
            <a:r>
              <a:rPr lang="en-US" sz="1200" dirty="0"/>
              <a:t>Hierarchy definition examples:</a:t>
            </a:r>
          </a:p>
          <a:p>
            <a:pPr marL="971550" lvl="1" indent="-285750">
              <a:buFont typeface="Arial" panose="020B0604020202020204" pitchFamily="34" charset="0"/>
              <a:buChar char="•"/>
            </a:pPr>
            <a:r>
              <a:rPr lang="en-US" sz="1200" dirty="0"/>
              <a:t>Entity (Chewy.com, Chewy Pharmacy, Chewy Wholesale, Chewy Retail)</a:t>
            </a:r>
          </a:p>
          <a:p>
            <a:pPr marL="971550" lvl="1" indent="-285750">
              <a:buFont typeface="Arial" panose="020B0604020202020204" pitchFamily="34" charset="0"/>
              <a:buChar char="•"/>
            </a:pPr>
            <a:r>
              <a:rPr lang="en-US" sz="1200" dirty="0"/>
              <a:t>Business Unit (Corporate, Customer Service and Fulfillment Center) </a:t>
            </a:r>
          </a:p>
          <a:p>
            <a:pPr marL="971550" lvl="1" indent="-285750">
              <a:buFont typeface="Arial" panose="020B0604020202020204" pitchFamily="34" charset="0"/>
              <a:buChar char="•"/>
            </a:pPr>
            <a:r>
              <a:rPr lang="en-US" sz="1200" dirty="0"/>
              <a:t>Payroll Costs (Corporate, Card Writer, Customer Service and Fulfillment Center)</a:t>
            </a:r>
            <a:endParaRPr lang="en-US" sz="1200" u="sng" dirty="0"/>
          </a:p>
        </p:txBody>
      </p:sp>
      <p:sp>
        <p:nvSpPr>
          <p:cNvPr id="3" name="Title 2">
            <a:extLst>
              <a:ext uri="{FF2B5EF4-FFF2-40B4-BE49-F238E27FC236}">
                <a16:creationId xmlns:a16="http://schemas.microsoft.com/office/drawing/2014/main" id="{6FA58BAE-A39B-A848-8029-408E4A4A0EEC}"/>
              </a:ext>
            </a:extLst>
          </p:cNvPr>
          <p:cNvSpPr>
            <a:spLocks noGrp="1"/>
          </p:cNvSpPr>
          <p:nvPr>
            <p:ph type="title"/>
          </p:nvPr>
        </p:nvSpPr>
        <p:spPr/>
        <p:txBody>
          <a:bodyPr/>
          <a:lstStyle/>
          <a:p>
            <a:r>
              <a:rPr lang="en-US" dirty="0"/>
              <a:t>Hierarchy Discussion </a:t>
            </a:r>
          </a:p>
        </p:txBody>
      </p:sp>
      <p:graphicFrame>
        <p:nvGraphicFramePr>
          <p:cNvPr id="4" name="Table 4">
            <a:extLst>
              <a:ext uri="{FF2B5EF4-FFF2-40B4-BE49-F238E27FC236}">
                <a16:creationId xmlns:a16="http://schemas.microsoft.com/office/drawing/2014/main" id="{D59C9789-F759-467D-AB42-D61ABC5C08E3}"/>
              </a:ext>
            </a:extLst>
          </p:cNvPr>
          <p:cNvGraphicFramePr>
            <a:graphicFrameLocks noGrp="1"/>
          </p:cNvGraphicFramePr>
          <p:nvPr>
            <p:extLst>
              <p:ext uri="{D42A27DB-BD31-4B8C-83A1-F6EECF244321}">
                <p14:modId xmlns:p14="http://schemas.microsoft.com/office/powerpoint/2010/main" val="1070621212"/>
              </p:ext>
            </p:extLst>
          </p:nvPr>
        </p:nvGraphicFramePr>
        <p:xfrm>
          <a:off x="525241" y="2346165"/>
          <a:ext cx="11018744" cy="4358640"/>
        </p:xfrm>
        <a:graphic>
          <a:graphicData uri="http://schemas.openxmlformats.org/drawingml/2006/table">
            <a:tbl>
              <a:tblPr firstRow="1" bandRow="1">
                <a:tableStyleId>{5C22544A-7EE6-4342-B048-85BDC9FD1C3A}</a:tableStyleId>
              </a:tblPr>
              <a:tblGrid>
                <a:gridCol w="1156600">
                  <a:extLst>
                    <a:ext uri="{9D8B030D-6E8A-4147-A177-3AD203B41FA5}">
                      <a16:colId xmlns:a16="http://schemas.microsoft.com/office/drawing/2014/main" val="269949103"/>
                    </a:ext>
                  </a:extLst>
                </a:gridCol>
                <a:gridCol w="3063241">
                  <a:extLst>
                    <a:ext uri="{9D8B030D-6E8A-4147-A177-3AD203B41FA5}">
                      <a16:colId xmlns:a16="http://schemas.microsoft.com/office/drawing/2014/main" val="69220179"/>
                    </a:ext>
                  </a:extLst>
                </a:gridCol>
                <a:gridCol w="2317081">
                  <a:extLst>
                    <a:ext uri="{9D8B030D-6E8A-4147-A177-3AD203B41FA5}">
                      <a16:colId xmlns:a16="http://schemas.microsoft.com/office/drawing/2014/main" val="3249749097"/>
                    </a:ext>
                  </a:extLst>
                </a:gridCol>
                <a:gridCol w="2240911">
                  <a:extLst>
                    <a:ext uri="{9D8B030D-6E8A-4147-A177-3AD203B41FA5}">
                      <a16:colId xmlns:a16="http://schemas.microsoft.com/office/drawing/2014/main" val="1999201478"/>
                    </a:ext>
                  </a:extLst>
                </a:gridCol>
                <a:gridCol w="2240911">
                  <a:extLst>
                    <a:ext uri="{9D8B030D-6E8A-4147-A177-3AD203B41FA5}">
                      <a16:colId xmlns:a16="http://schemas.microsoft.com/office/drawing/2014/main" val="793006098"/>
                    </a:ext>
                  </a:extLst>
                </a:gridCol>
              </a:tblGrid>
              <a:tr h="297356">
                <a:tc>
                  <a:txBody>
                    <a:bodyPr/>
                    <a:lstStyle/>
                    <a:p>
                      <a:pPr algn="ctr"/>
                      <a:r>
                        <a:rPr lang="en-US" sz="1400" dirty="0"/>
                        <a:t>Field</a:t>
                      </a:r>
                    </a:p>
                  </a:txBody>
                  <a:tcPr/>
                </a:tc>
                <a:tc>
                  <a:txBody>
                    <a:bodyPr/>
                    <a:lstStyle/>
                    <a:p>
                      <a:pPr algn="ctr"/>
                      <a:r>
                        <a:rPr lang="en-US" sz="1400" dirty="0"/>
                        <a:t>Workday</a:t>
                      </a:r>
                    </a:p>
                  </a:txBody>
                  <a:tcPr/>
                </a:tc>
                <a:tc>
                  <a:txBody>
                    <a:bodyPr/>
                    <a:lstStyle/>
                    <a:p>
                      <a:pPr algn="ctr"/>
                      <a:r>
                        <a:rPr lang="en-US" sz="1400" dirty="0"/>
                        <a:t>Greenhouse</a:t>
                      </a:r>
                    </a:p>
                  </a:txBody>
                  <a:tcPr/>
                </a:tc>
                <a:tc>
                  <a:txBody>
                    <a:bodyPr/>
                    <a:lstStyle/>
                    <a:p>
                      <a:pPr algn="ctr"/>
                      <a:r>
                        <a:rPr lang="en-US" sz="1400" dirty="0"/>
                        <a:t>Hyperion</a:t>
                      </a:r>
                    </a:p>
                  </a:txBody>
                  <a:tcPr/>
                </a:tc>
                <a:tc>
                  <a:txBody>
                    <a:bodyPr/>
                    <a:lstStyle/>
                    <a:p>
                      <a:pPr algn="ctr"/>
                      <a:r>
                        <a:rPr lang="en-US" sz="1400" dirty="0"/>
                        <a:t>Kronos</a:t>
                      </a:r>
                    </a:p>
                  </a:txBody>
                  <a:tcPr/>
                </a:tc>
                <a:extLst>
                  <a:ext uri="{0D108BD9-81ED-4DB2-BD59-A6C34878D82A}">
                    <a16:rowId xmlns:a16="http://schemas.microsoft.com/office/drawing/2014/main" val="2633050062"/>
                  </a:ext>
                </a:extLst>
              </a:tr>
              <a:tr h="682164">
                <a:tc>
                  <a:txBody>
                    <a:bodyPr/>
                    <a:lstStyle/>
                    <a:p>
                      <a:r>
                        <a:rPr lang="en-US" sz="1100" dirty="0"/>
                        <a:t>Entity</a:t>
                      </a:r>
                    </a:p>
                  </a:txBody>
                  <a:tcPr/>
                </a:tc>
                <a:tc>
                  <a:txBody>
                    <a:bodyPr/>
                    <a:lstStyle/>
                    <a:p>
                      <a:r>
                        <a:rPr lang="en-US" sz="1100" b="1" dirty="0"/>
                        <a:t>Region Hierarchy </a:t>
                      </a:r>
                      <a:r>
                        <a:rPr lang="en-US" sz="1100" dirty="0"/>
                        <a:t>(equals Oracle Company)</a:t>
                      </a:r>
                    </a:p>
                    <a:p>
                      <a:pPr marL="285750" indent="-285750" algn="l" defTabSz="914400" rtl="0" eaLnBrk="1" latinLnBrk="0" hangingPunct="1">
                        <a:buFont typeface="Arial" panose="020B0604020202020204" pitchFamily="34" charset="0"/>
                        <a:buChar char="•"/>
                      </a:pPr>
                      <a:r>
                        <a:rPr lang="en-US" sz="1100" kern="1200" dirty="0">
                          <a:solidFill>
                            <a:schemeClr val="dk1"/>
                          </a:solidFill>
                          <a:latin typeface="+mn-lt"/>
                          <a:ea typeface="+mn-ea"/>
                          <a:cs typeface="+mn-cs"/>
                        </a:rPr>
                        <a:t>100 = Chewy.com</a:t>
                      </a:r>
                    </a:p>
                    <a:p>
                      <a:pPr marL="285750" indent="-285750" algn="l" defTabSz="914400" rtl="0" eaLnBrk="1" latinLnBrk="0" hangingPunct="1">
                        <a:buFont typeface="Arial" panose="020B0604020202020204" pitchFamily="34" charset="0"/>
                        <a:buChar char="•"/>
                      </a:pPr>
                      <a:r>
                        <a:rPr lang="en-US" sz="1100" kern="1200" dirty="0">
                          <a:solidFill>
                            <a:schemeClr val="dk1"/>
                          </a:solidFill>
                          <a:latin typeface="+mn-lt"/>
                          <a:ea typeface="+mn-ea"/>
                          <a:cs typeface="+mn-cs"/>
                        </a:rPr>
                        <a:t>200 = Chewy Retail Pharmacy</a:t>
                      </a:r>
                    </a:p>
                    <a:p>
                      <a:pPr marL="285750" indent="-285750" algn="l" defTabSz="914400" rtl="0" eaLnBrk="1" latinLnBrk="0" hangingPunct="1">
                        <a:buFont typeface="Arial" panose="020B0604020202020204" pitchFamily="34" charset="0"/>
                        <a:buChar char="•"/>
                      </a:pPr>
                      <a:r>
                        <a:rPr lang="en-US" sz="1100" kern="1200" dirty="0">
                          <a:solidFill>
                            <a:schemeClr val="dk1"/>
                          </a:solidFill>
                          <a:latin typeface="+mn-lt"/>
                          <a:ea typeface="+mn-ea"/>
                          <a:cs typeface="+mn-cs"/>
                        </a:rPr>
                        <a:t>600 = </a:t>
                      </a:r>
                      <a:r>
                        <a:rPr lang="en-US" sz="1100" kern="1200" dirty="0" err="1">
                          <a:solidFill>
                            <a:schemeClr val="dk1"/>
                          </a:solidFill>
                          <a:latin typeface="+mn-lt"/>
                          <a:ea typeface="+mn-ea"/>
                          <a:cs typeface="+mn-cs"/>
                        </a:rPr>
                        <a:t>Petsmart</a:t>
                      </a:r>
                      <a:r>
                        <a:rPr lang="en-US" sz="1100" kern="1200" dirty="0">
                          <a:solidFill>
                            <a:schemeClr val="dk1"/>
                          </a:solidFill>
                          <a:latin typeface="+mn-lt"/>
                          <a:ea typeface="+mn-ea"/>
                          <a:cs typeface="+mn-cs"/>
                        </a:rPr>
                        <a:t> Pharmacy</a:t>
                      </a:r>
                    </a:p>
                  </a:txBody>
                  <a:tcPr/>
                </a:tc>
                <a:tc>
                  <a:txBody>
                    <a:bodyPr/>
                    <a:lstStyle/>
                    <a:p>
                      <a:r>
                        <a:rPr lang="en-US" sz="1100" dirty="0"/>
                        <a:t>Does not exist in GH.</a:t>
                      </a:r>
                    </a:p>
                  </a:txBody>
                  <a:tcPr/>
                </a:tc>
                <a:tc>
                  <a:txBody>
                    <a:bodyPr/>
                    <a:lstStyle/>
                    <a:p>
                      <a:r>
                        <a:rPr lang="en-US" sz="1100" dirty="0"/>
                        <a:t>Is in Hyperion.</a:t>
                      </a:r>
                    </a:p>
                  </a:txBody>
                  <a:tcPr/>
                </a:tc>
                <a:tc>
                  <a:txBody>
                    <a:bodyPr/>
                    <a:lstStyle/>
                    <a:p>
                      <a:r>
                        <a:rPr lang="en-US" sz="1100" dirty="0"/>
                        <a:t>N/A</a:t>
                      </a:r>
                    </a:p>
                  </a:txBody>
                  <a:tcPr/>
                </a:tc>
                <a:extLst>
                  <a:ext uri="{0D108BD9-81ED-4DB2-BD59-A6C34878D82A}">
                    <a16:rowId xmlns:a16="http://schemas.microsoft.com/office/drawing/2014/main" val="983653970"/>
                  </a:ext>
                </a:extLst>
              </a:tr>
              <a:tr h="532088">
                <a:tc>
                  <a:txBody>
                    <a:bodyPr/>
                    <a:lstStyle/>
                    <a:p>
                      <a:r>
                        <a:rPr lang="en-US" sz="1100" dirty="0"/>
                        <a:t>Location</a:t>
                      </a:r>
                    </a:p>
                  </a:txBody>
                  <a:tcPr/>
                </a:tc>
                <a:tc>
                  <a:txBody>
                    <a:bodyPr/>
                    <a:lstStyle/>
                    <a:p>
                      <a:pPr marL="0" indent="0">
                        <a:buFont typeface="Arial" panose="020B0604020202020204" pitchFamily="34" charset="0"/>
                        <a:buNone/>
                      </a:pPr>
                      <a:r>
                        <a:rPr lang="en-US" sz="1100" b="1" dirty="0"/>
                        <a:t>Location </a:t>
                      </a:r>
                      <a:r>
                        <a:rPr lang="en-US" sz="1100" dirty="0"/>
                        <a:t>is used for the work location (i.e., for payroll taxes)</a:t>
                      </a:r>
                    </a:p>
                    <a:p>
                      <a:pPr marL="171450" indent="-171450">
                        <a:buFont typeface="Arial" panose="020B0604020202020204" pitchFamily="34" charset="0"/>
                        <a:buChar char="•"/>
                      </a:pPr>
                      <a:r>
                        <a:rPr lang="en-US" sz="1100" dirty="0"/>
                        <a:t> Ex. FLL1</a:t>
                      </a:r>
                    </a:p>
                  </a:txBody>
                  <a:tcPr/>
                </a:tc>
                <a:tc>
                  <a:txBody>
                    <a:bodyPr/>
                    <a:lstStyle/>
                    <a:p>
                      <a:r>
                        <a:rPr lang="en-US" sz="1100" dirty="0"/>
                        <a:t>Is in Greenhouse but need to review as it may be multiple.</a:t>
                      </a:r>
                    </a:p>
                  </a:txBody>
                  <a:tcPr/>
                </a:tc>
                <a:tc>
                  <a:txBody>
                    <a:bodyPr/>
                    <a:lstStyle/>
                    <a:p>
                      <a:r>
                        <a:rPr lang="en-US" sz="1100" dirty="0"/>
                        <a:t>N/A</a:t>
                      </a:r>
                    </a:p>
                  </a:txBody>
                  <a:tcPr/>
                </a:tc>
                <a:tc>
                  <a:txBody>
                    <a:bodyPr/>
                    <a:lstStyle/>
                    <a:p>
                      <a:r>
                        <a:rPr lang="en-US" sz="1100" dirty="0"/>
                        <a:t>Is in Kronos – have more locations than in ADP (Labor Level 1).</a:t>
                      </a:r>
                    </a:p>
                  </a:txBody>
                  <a:tcPr/>
                </a:tc>
                <a:extLst>
                  <a:ext uri="{0D108BD9-81ED-4DB2-BD59-A6C34878D82A}">
                    <a16:rowId xmlns:a16="http://schemas.microsoft.com/office/drawing/2014/main" val="1152489656"/>
                  </a:ext>
                </a:extLst>
              </a:tr>
              <a:tr h="1050533">
                <a:tc>
                  <a:txBody>
                    <a:bodyPr/>
                    <a:lstStyle/>
                    <a:p>
                      <a:r>
                        <a:rPr lang="en-US" sz="1100" dirty="0"/>
                        <a:t>Cost Location</a:t>
                      </a:r>
                    </a:p>
                  </a:txBody>
                  <a:tcPr/>
                </a:tc>
                <a:tc>
                  <a:txBody>
                    <a:bodyPr/>
                    <a:lstStyle/>
                    <a:p>
                      <a:r>
                        <a:rPr lang="en-US" sz="1100" b="1" dirty="0"/>
                        <a:t>Region*</a:t>
                      </a:r>
                      <a:r>
                        <a:rPr lang="en-US" sz="1100" dirty="0"/>
                        <a:t> is used for costing in Workday vs home cost in ADP (</a:t>
                      </a:r>
                      <a:r>
                        <a:rPr lang="en-US" sz="1100" b="1" dirty="0"/>
                        <a:t>Oracle Location </a:t>
                      </a:r>
                      <a:r>
                        <a:rPr lang="en-US" sz="1100" dirty="0"/>
                        <a:t>includes allocation/consolidation using Finance rules)</a:t>
                      </a:r>
                    </a:p>
                    <a:p>
                      <a:pPr marL="285750" indent="-285750">
                        <a:buFont typeface="Arial" panose="020B0604020202020204" pitchFamily="34" charset="0"/>
                        <a:buChar char="•"/>
                      </a:pPr>
                      <a:r>
                        <a:rPr lang="en-US" sz="1100" dirty="0"/>
                        <a:t>Ex. 2001 HQ</a:t>
                      </a:r>
                    </a:p>
                    <a:p>
                      <a:pPr marL="0" indent="0">
                        <a:buFont typeface="Arial" panose="020B0604020202020204" pitchFamily="34" charset="0"/>
                        <a:buNone/>
                      </a:pPr>
                      <a:endParaRPr lang="en-US" sz="900" dirty="0"/>
                    </a:p>
                    <a:p>
                      <a:pPr marL="0" indent="0">
                        <a:buFont typeface="Arial" panose="020B0604020202020204" pitchFamily="34" charset="0"/>
                        <a:buNone/>
                      </a:pPr>
                      <a:r>
                        <a:rPr lang="en-US" sz="900" dirty="0"/>
                        <a:t>* Designated by position, updated manually in a weekly audit on Friday’s for any changes/updates needed.</a:t>
                      </a:r>
                    </a:p>
                  </a:txBody>
                  <a:tcPr/>
                </a:tc>
                <a:tc>
                  <a:txBody>
                    <a:bodyPr/>
                    <a:lstStyle/>
                    <a:p>
                      <a:r>
                        <a:rPr lang="en-US" sz="1100" dirty="0"/>
                        <a:t>Does not exist in GH – confirm? </a:t>
                      </a:r>
                    </a:p>
                    <a:p>
                      <a:endParaRPr lang="en-US" sz="1100" dirty="0"/>
                    </a:p>
                    <a:p>
                      <a:r>
                        <a:rPr lang="en-US" sz="1100" dirty="0"/>
                        <a:t>Region on the requisition will be the primary work location.</a:t>
                      </a:r>
                    </a:p>
                  </a:txBody>
                  <a:tcPr/>
                </a:tc>
                <a:tc>
                  <a:txBody>
                    <a:bodyPr/>
                    <a:lstStyle/>
                    <a:p>
                      <a:r>
                        <a:rPr lang="en-US" sz="1100" dirty="0"/>
                        <a:t>Is in Hyperion.</a:t>
                      </a:r>
                    </a:p>
                  </a:txBody>
                  <a:tcPr/>
                </a:tc>
                <a:tc>
                  <a:txBody>
                    <a:bodyPr/>
                    <a:lstStyle/>
                    <a:p>
                      <a:r>
                        <a:rPr lang="en-US" sz="1100" dirty="0"/>
                        <a:t>Is in Kronos as an additional location.</a:t>
                      </a:r>
                    </a:p>
                  </a:txBody>
                  <a:tcPr/>
                </a:tc>
                <a:extLst>
                  <a:ext uri="{0D108BD9-81ED-4DB2-BD59-A6C34878D82A}">
                    <a16:rowId xmlns:a16="http://schemas.microsoft.com/office/drawing/2014/main" val="1896790013"/>
                  </a:ext>
                </a:extLst>
              </a:tr>
              <a:tr h="532088">
                <a:tc>
                  <a:txBody>
                    <a:bodyPr/>
                    <a:lstStyle/>
                    <a:p>
                      <a:r>
                        <a:rPr lang="en-US" sz="1100" dirty="0"/>
                        <a:t>Cost Center</a:t>
                      </a:r>
                    </a:p>
                  </a:txBody>
                  <a:tcPr/>
                </a:tc>
                <a:tc>
                  <a:txBody>
                    <a:bodyPr/>
                    <a:lstStyle/>
                    <a:p>
                      <a:r>
                        <a:rPr lang="en-US" sz="1100" b="1" dirty="0"/>
                        <a:t>Cost Center </a:t>
                      </a:r>
                      <a:r>
                        <a:rPr lang="en-US" sz="1100" dirty="0"/>
                        <a:t>is aligned to functional dept in Workday</a:t>
                      </a:r>
                    </a:p>
                    <a:p>
                      <a:pPr marL="225425" indent="-225425">
                        <a:buFont typeface="Arial" panose="020B0604020202020204" pitchFamily="34" charset="0"/>
                        <a:buChar char="•"/>
                      </a:pPr>
                      <a:r>
                        <a:rPr lang="en-US" sz="1100" dirty="0"/>
                        <a:t>Ex. 1300 (HR Fulfillment)</a:t>
                      </a:r>
                    </a:p>
                  </a:txBody>
                  <a:tcPr/>
                </a:tc>
                <a:tc>
                  <a:txBody>
                    <a:bodyPr/>
                    <a:lstStyle/>
                    <a:p>
                      <a:r>
                        <a:rPr lang="en-US" sz="1100" dirty="0"/>
                        <a:t>Does not exist in GH.</a:t>
                      </a:r>
                    </a:p>
                  </a:txBody>
                  <a:tcPr/>
                </a:tc>
                <a:tc>
                  <a:txBody>
                    <a:bodyPr/>
                    <a:lstStyle/>
                    <a:p>
                      <a:r>
                        <a:rPr lang="en-US" sz="1100" dirty="0"/>
                        <a:t>N/A</a:t>
                      </a:r>
                    </a:p>
                  </a:txBody>
                  <a:tcPr/>
                </a:tc>
                <a:tc>
                  <a:txBody>
                    <a:bodyPr/>
                    <a:lstStyle/>
                    <a:p>
                      <a:r>
                        <a:rPr lang="en-US" sz="1100" dirty="0"/>
                        <a:t>Is in Kronos (as Labor Level 2).</a:t>
                      </a:r>
                    </a:p>
                  </a:txBody>
                  <a:tcPr/>
                </a:tc>
                <a:extLst>
                  <a:ext uri="{0D108BD9-81ED-4DB2-BD59-A6C34878D82A}">
                    <a16:rowId xmlns:a16="http://schemas.microsoft.com/office/drawing/2014/main" val="2285747111"/>
                  </a:ext>
                </a:extLst>
              </a:tr>
              <a:tr h="832241">
                <a:tc>
                  <a:txBody>
                    <a:bodyPr/>
                    <a:lstStyle/>
                    <a:p>
                      <a:r>
                        <a:rPr lang="en-US" sz="1100" dirty="0"/>
                        <a:t>Cost Department</a:t>
                      </a:r>
                    </a:p>
                  </a:txBody>
                  <a:tcPr/>
                </a:tc>
                <a:tc>
                  <a:txBody>
                    <a:bodyPr/>
                    <a:lstStyle/>
                    <a:p>
                      <a:r>
                        <a:rPr lang="en-US" sz="1100" b="1" dirty="0"/>
                        <a:t>Finance Cost Center Hierarchy </a:t>
                      </a:r>
                      <a:r>
                        <a:rPr lang="en-US" sz="1100" dirty="0"/>
                        <a:t>Ref ID (code that represents the Hyperion dept and is mapped 1:1 to Oracle dept)</a:t>
                      </a:r>
                    </a:p>
                    <a:p>
                      <a:pPr marL="285750" indent="-285750">
                        <a:buFont typeface="Arial" panose="020B0604020202020204" pitchFamily="34" charset="0"/>
                        <a:buChar char="•"/>
                      </a:pPr>
                      <a:r>
                        <a:rPr lang="en-US" sz="1100" dirty="0"/>
                        <a:t>Ex. D29</a:t>
                      </a:r>
                    </a:p>
                    <a:p>
                      <a:pPr marL="285750" indent="-285750">
                        <a:buFont typeface="Arial" panose="020B0604020202020204" pitchFamily="34" charset="0"/>
                        <a:buChar char="•"/>
                      </a:pPr>
                      <a:r>
                        <a:rPr lang="en-US" sz="1100" dirty="0"/>
                        <a:t>D01 – D53 (based on budget owner)</a:t>
                      </a:r>
                    </a:p>
                  </a:txBody>
                  <a:tcPr/>
                </a:tc>
                <a:tc>
                  <a:txBody>
                    <a:bodyPr/>
                    <a:lstStyle/>
                    <a:p>
                      <a:r>
                        <a:rPr lang="en-US" sz="1100" dirty="0"/>
                        <a:t>Is in Greenhouse.</a:t>
                      </a:r>
                    </a:p>
                  </a:txBody>
                  <a:tcPr/>
                </a:tc>
                <a:tc>
                  <a:txBody>
                    <a:bodyPr/>
                    <a:lstStyle/>
                    <a:p>
                      <a:r>
                        <a:rPr lang="en-US" sz="1100" dirty="0"/>
                        <a:t>Is in Hyperion. </a:t>
                      </a:r>
                    </a:p>
                  </a:txBody>
                  <a:tcPr/>
                </a:tc>
                <a:tc>
                  <a:txBody>
                    <a:bodyPr/>
                    <a:lstStyle/>
                    <a:p>
                      <a:endParaRPr lang="en-US" sz="1100" dirty="0"/>
                    </a:p>
                  </a:txBody>
                  <a:tcPr/>
                </a:tc>
                <a:extLst>
                  <a:ext uri="{0D108BD9-81ED-4DB2-BD59-A6C34878D82A}">
                    <a16:rowId xmlns:a16="http://schemas.microsoft.com/office/drawing/2014/main" val="1128406048"/>
                  </a:ext>
                </a:extLst>
              </a:tr>
            </a:tbl>
          </a:graphicData>
        </a:graphic>
      </p:graphicFrame>
    </p:spTree>
    <p:extLst>
      <p:ext uri="{BB962C8B-B14F-4D97-AF65-F5344CB8AC3E}">
        <p14:creationId xmlns:p14="http://schemas.microsoft.com/office/powerpoint/2010/main" val="2058697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945C1-2A22-3B4F-B2F7-13734DE2AC4D}"/>
              </a:ext>
            </a:extLst>
          </p:cNvPr>
          <p:cNvSpPr>
            <a:spLocks noGrp="1"/>
          </p:cNvSpPr>
          <p:nvPr>
            <p:ph type="title"/>
          </p:nvPr>
        </p:nvSpPr>
        <p:spPr>
          <a:xfrm>
            <a:off x="280860" y="295467"/>
            <a:ext cx="11630279" cy="547556"/>
          </a:xfrm>
        </p:spPr>
        <p:txBody>
          <a:bodyPr/>
          <a:lstStyle/>
          <a:p>
            <a:r>
              <a:rPr lang="en-US" dirty="0"/>
              <a:t>Definitions in the HR Data Dictionary</a:t>
            </a:r>
          </a:p>
        </p:txBody>
      </p:sp>
      <p:graphicFrame>
        <p:nvGraphicFramePr>
          <p:cNvPr id="11" name="Table 10">
            <a:extLst>
              <a:ext uri="{FF2B5EF4-FFF2-40B4-BE49-F238E27FC236}">
                <a16:creationId xmlns:a16="http://schemas.microsoft.com/office/drawing/2014/main" id="{DCA38548-E028-4D70-B4AB-998E29D26C8F}"/>
              </a:ext>
            </a:extLst>
          </p:cNvPr>
          <p:cNvGraphicFramePr>
            <a:graphicFrameLocks noGrp="1"/>
          </p:cNvGraphicFramePr>
          <p:nvPr>
            <p:extLst>
              <p:ext uri="{D42A27DB-BD31-4B8C-83A1-F6EECF244321}">
                <p14:modId xmlns:p14="http://schemas.microsoft.com/office/powerpoint/2010/main" val="1698787213"/>
              </p:ext>
            </p:extLst>
          </p:nvPr>
        </p:nvGraphicFramePr>
        <p:xfrm>
          <a:off x="573023" y="843023"/>
          <a:ext cx="11045952" cy="5494144"/>
        </p:xfrm>
        <a:graphic>
          <a:graphicData uri="http://schemas.openxmlformats.org/drawingml/2006/table">
            <a:tbl>
              <a:tblPr/>
              <a:tblGrid>
                <a:gridCol w="1319784">
                  <a:extLst>
                    <a:ext uri="{9D8B030D-6E8A-4147-A177-3AD203B41FA5}">
                      <a16:colId xmlns:a16="http://schemas.microsoft.com/office/drawing/2014/main" val="763250400"/>
                    </a:ext>
                  </a:extLst>
                </a:gridCol>
                <a:gridCol w="923545">
                  <a:extLst>
                    <a:ext uri="{9D8B030D-6E8A-4147-A177-3AD203B41FA5}">
                      <a16:colId xmlns:a16="http://schemas.microsoft.com/office/drawing/2014/main" val="4113433349"/>
                    </a:ext>
                  </a:extLst>
                </a:gridCol>
                <a:gridCol w="6272783">
                  <a:extLst>
                    <a:ext uri="{9D8B030D-6E8A-4147-A177-3AD203B41FA5}">
                      <a16:colId xmlns:a16="http://schemas.microsoft.com/office/drawing/2014/main" val="1620131319"/>
                    </a:ext>
                  </a:extLst>
                </a:gridCol>
                <a:gridCol w="2529840">
                  <a:extLst>
                    <a:ext uri="{9D8B030D-6E8A-4147-A177-3AD203B41FA5}">
                      <a16:colId xmlns:a16="http://schemas.microsoft.com/office/drawing/2014/main" val="2246097846"/>
                    </a:ext>
                  </a:extLst>
                </a:gridCol>
              </a:tblGrid>
              <a:tr h="272173">
                <a:tc>
                  <a:txBody>
                    <a:bodyPr/>
                    <a:lstStyle/>
                    <a:p>
                      <a:pPr algn="ctr" fontAlgn="b"/>
                      <a:r>
                        <a:rPr lang="en-US" sz="1200" b="1" i="0" u="none" strike="noStrike" dirty="0">
                          <a:solidFill>
                            <a:srgbClr val="FFFFFF"/>
                          </a:solidFill>
                          <a:effectLst/>
                          <a:latin typeface="Calibri" panose="020F0502020204030204" pitchFamily="34" charset="0"/>
                        </a:rPr>
                        <a:t>Field</a:t>
                      </a:r>
                    </a:p>
                  </a:txBody>
                  <a:tcPr marL="6689" marR="6689" marT="6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b"/>
                      <a:r>
                        <a:rPr lang="en-US" sz="1200" b="1" i="0" u="none" strike="noStrike" dirty="0">
                          <a:solidFill>
                            <a:srgbClr val="FFFFFF"/>
                          </a:solidFill>
                          <a:effectLst/>
                          <a:latin typeface="Calibri" panose="020F0502020204030204" pitchFamily="34" charset="0"/>
                        </a:rPr>
                        <a:t>Source</a:t>
                      </a:r>
                    </a:p>
                  </a:txBody>
                  <a:tcPr marL="6689" marR="6689" marT="6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b"/>
                      <a:r>
                        <a:rPr lang="en-US" sz="1200" b="1" i="0" u="none" strike="noStrike" dirty="0">
                          <a:solidFill>
                            <a:srgbClr val="FFFFFF"/>
                          </a:solidFill>
                          <a:effectLst/>
                          <a:latin typeface="Calibri" panose="020F0502020204030204" pitchFamily="34" charset="0"/>
                        </a:rPr>
                        <a:t>Definition</a:t>
                      </a:r>
                    </a:p>
                  </a:txBody>
                  <a:tcPr marL="6689" marR="6689" marT="6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b"/>
                      <a:r>
                        <a:rPr lang="en-US" sz="1200" b="1" i="0" u="none" strike="noStrike" dirty="0">
                          <a:solidFill>
                            <a:srgbClr val="FFFFFF"/>
                          </a:solidFill>
                          <a:effectLst/>
                          <a:latin typeface="Calibri" panose="020F0502020204030204" pitchFamily="34" charset="0"/>
                        </a:rPr>
                        <a:t>Calculation</a:t>
                      </a:r>
                    </a:p>
                  </a:txBody>
                  <a:tcPr marL="6689" marR="6689" marT="668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3325505622"/>
                  </a:ext>
                </a:extLst>
              </a:tr>
              <a:tr h="406787">
                <a:tc>
                  <a:txBody>
                    <a:bodyPr/>
                    <a:lstStyle/>
                    <a:p>
                      <a:pPr algn="l" fontAlgn="b"/>
                      <a:r>
                        <a:rPr lang="en-US" sz="1200" b="0" i="0" u="none" strike="noStrike" dirty="0">
                          <a:solidFill>
                            <a:srgbClr val="000000"/>
                          </a:solidFill>
                          <a:effectLst/>
                          <a:latin typeface="Calibri" panose="020F0502020204030204" pitchFamily="34" charset="0"/>
                        </a:rPr>
                        <a:t>Fills</a:t>
                      </a:r>
                    </a:p>
                  </a:txBody>
                  <a:tcPr marL="6689" marR="6689" marT="66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panose="020F0502020204030204" pitchFamily="34" charset="0"/>
                        </a:rPr>
                        <a:t>Greenhouse</a:t>
                      </a:r>
                    </a:p>
                  </a:txBody>
                  <a:tcPr marL="6689" marR="6689" marT="66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panose="020F0502020204030204" pitchFamily="34" charset="0"/>
                        </a:rPr>
                        <a:t>A requisition is denoted as filled if: (1) An offer is in an accepted status (</a:t>
                      </a:r>
                      <a:r>
                        <a:rPr lang="en-US" sz="1200" b="0" i="0" u="none" strike="noStrike" dirty="0">
                          <a:solidFill>
                            <a:srgbClr val="FF0000"/>
                          </a:solidFill>
                          <a:effectLst/>
                          <a:latin typeface="Calibri" panose="020F0502020204030204" pitchFamily="34" charset="0"/>
                        </a:rPr>
                        <a:t>sent, signed, and candidate is marked as hired</a:t>
                      </a:r>
                      <a:r>
                        <a:rPr lang="en-US" sz="1200" b="0" i="0" u="none" strike="noStrike" dirty="0">
                          <a:solidFill>
                            <a:srgbClr val="000000"/>
                          </a:solidFill>
                          <a:effectLst/>
                          <a:latin typeface="Calibri" panose="020F0502020204030204" pitchFamily="34" charset="0"/>
                        </a:rPr>
                        <a:t>) (2) the req opening has been filled by a hired candidate (this is automatic in GH).</a:t>
                      </a:r>
                    </a:p>
                  </a:txBody>
                  <a:tcPr marL="6689" marR="6689" marT="66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Count based on filters*</a:t>
                      </a:r>
                    </a:p>
                  </a:txBody>
                  <a:tcPr marL="6689" marR="6689" marT="66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1888643"/>
                  </a:ext>
                </a:extLst>
              </a:tr>
              <a:tr h="506933">
                <a:tc>
                  <a:txBody>
                    <a:bodyPr/>
                    <a:lstStyle/>
                    <a:p>
                      <a:pPr algn="l" fontAlgn="b"/>
                      <a:r>
                        <a:rPr lang="en-US" sz="1200" b="0" i="0" u="none" strike="noStrike" dirty="0">
                          <a:solidFill>
                            <a:srgbClr val="000000"/>
                          </a:solidFill>
                          <a:effectLst/>
                          <a:latin typeface="Calibri" panose="020F0502020204030204" pitchFamily="34" charset="0"/>
                        </a:rPr>
                        <a:t>Pending Starts</a:t>
                      </a:r>
                    </a:p>
                  </a:txBody>
                  <a:tcPr marL="6689" marR="6689" marT="66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Greenhouse</a:t>
                      </a:r>
                    </a:p>
                  </a:txBody>
                  <a:tcPr marL="6689" marR="6689" marT="66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Number of future employees which fulfill the above description as a “fill” but have not reached their  'Start Date’ in Greenhouse. </a:t>
                      </a:r>
                      <a:r>
                        <a:rPr lang="en-US" sz="1200" b="0" i="0" u="none" strike="noStrike" dirty="0">
                          <a:solidFill>
                            <a:srgbClr val="FF0000"/>
                          </a:solidFill>
                          <a:effectLst/>
                          <a:latin typeface="Calibri" panose="020F0502020204030204" pitchFamily="34" charset="0"/>
                        </a:rPr>
                        <a:t>This could include internal transfers and promotions, less in-role promotions which are performed as a part of the year end or mid – year talent cycle.</a:t>
                      </a:r>
                    </a:p>
                  </a:txBody>
                  <a:tcPr marL="6689" marR="6689" marT="66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count[Start Date &gt; Current Date]*</a:t>
                      </a:r>
                    </a:p>
                  </a:txBody>
                  <a:tcPr marL="6689" marR="6689" marT="66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5638294"/>
                  </a:ext>
                </a:extLst>
              </a:tr>
              <a:tr h="339991">
                <a:tc>
                  <a:txBody>
                    <a:bodyPr/>
                    <a:lstStyle/>
                    <a:p>
                      <a:pPr algn="l" fontAlgn="b"/>
                      <a:r>
                        <a:rPr lang="en-US" sz="1200" b="0" i="0" u="none" strike="noStrike" dirty="0">
                          <a:solidFill>
                            <a:srgbClr val="000000"/>
                          </a:solidFill>
                          <a:effectLst/>
                          <a:latin typeface="Calibri" panose="020F0502020204030204" pitchFamily="34" charset="0"/>
                        </a:rPr>
                        <a:t>Time to Fill (TTF)</a:t>
                      </a:r>
                    </a:p>
                  </a:txBody>
                  <a:tcPr marL="6689" marR="6689" marT="66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Greenhouse</a:t>
                      </a:r>
                    </a:p>
                  </a:txBody>
                  <a:tcPr marL="6689" marR="6689" marT="66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Time calculation for how long it takes to 1) close a job (aka: resolved date of a requisition based on hire, rehire, internal transfer or promotion) for </a:t>
                      </a:r>
                      <a:r>
                        <a:rPr lang="en-US" sz="1200" b="0" i="0" u="none" strike="noStrike" dirty="0">
                          <a:solidFill>
                            <a:srgbClr val="FF0000"/>
                          </a:solidFill>
                          <a:effectLst/>
                          <a:latin typeface="Calibri" panose="020F0502020204030204" pitchFamily="34" charset="0"/>
                        </a:rPr>
                        <a:t>C02 and above roles.</a:t>
                      </a:r>
                    </a:p>
                  </a:txBody>
                  <a:tcPr marL="6689" marR="6689" marT="66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Resolved Date (Offer) - Open Date (Job)*</a:t>
                      </a:r>
                    </a:p>
                  </a:txBody>
                  <a:tcPr marL="6689" marR="6689" marT="66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0684922"/>
                  </a:ext>
                </a:extLst>
              </a:tr>
              <a:tr h="339991">
                <a:tc>
                  <a:txBody>
                    <a:bodyPr/>
                    <a:lstStyle/>
                    <a:p>
                      <a:pPr algn="l" fontAlgn="b"/>
                      <a:r>
                        <a:rPr lang="en-US" sz="1200" b="0" i="0" u="none" strike="noStrike" dirty="0">
                          <a:solidFill>
                            <a:srgbClr val="FF0000"/>
                          </a:solidFill>
                          <a:effectLst/>
                          <a:latin typeface="Calibri" panose="020F0502020204030204" pitchFamily="34" charset="0"/>
                        </a:rPr>
                        <a:t>Fill Rate (C01 roles)</a:t>
                      </a:r>
                    </a:p>
                  </a:txBody>
                  <a:tcPr marL="6689" marR="6689" marT="66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FF0000"/>
                          </a:solidFill>
                          <a:effectLst/>
                          <a:latin typeface="Calibri" panose="020F0502020204030204" pitchFamily="34" charset="0"/>
                        </a:rPr>
                        <a:t>Greenhouse</a:t>
                      </a:r>
                    </a:p>
                  </a:txBody>
                  <a:tcPr marL="6689" marR="6689" marT="66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rgbClr val="FF0000"/>
                          </a:solidFill>
                          <a:effectLst/>
                          <a:latin typeface="Calibri" panose="020F0502020204030204" pitchFamily="34" charset="0"/>
                        </a:rPr>
                        <a:t>For C01 roles, this is the % complete of the labor order, calculated on the start date.  This is a manual process to gather, aggregate and calculate this rate.</a:t>
                      </a:r>
                    </a:p>
                  </a:txBody>
                  <a:tcPr marL="6689" marR="6689" marT="66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FF0000"/>
                          </a:solidFill>
                          <a:effectLst/>
                          <a:latin typeface="Calibri" panose="020F0502020204030204" pitchFamily="34" charset="0"/>
                        </a:rPr>
                        <a:t># Hires / Labor Order (Fill Rate for the Shift), and combined for weekly fill rate </a:t>
                      </a:r>
                    </a:p>
                  </a:txBody>
                  <a:tcPr marL="6689" marR="6689" marT="66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442883"/>
                  </a:ext>
                </a:extLst>
              </a:tr>
              <a:tr h="339991">
                <a:tc>
                  <a:txBody>
                    <a:bodyPr/>
                    <a:lstStyle/>
                    <a:p>
                      <a:pPr algn="l" fontAlgn="b"/>
                      <a:r>
                        <a:rPr lang="en-US" sz="1200" b="0" i="0" u="none" strike="noStrike" dirty="0">
                          <a:solidFill>
                            <a:srgbClr val="000000"/>
                          </a:solidFill>
                          <a:effectLst/>
                          <a:latin typeface="Calibri" panose="020F0502020204030204" pitchFamily="34" charset="0"/>
                        </a:rPr>
                        <a:t>Time to Start (TTS)</a:t>
                      </a:r>
                    </a:p>
                  </a:txBody>
                  <a:tcPr marL="6689" marR="6689" marT="66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Greenhouse</a:t>
                      </a:r>
                    </a:p>
                  </a:txBody>
                  <a:tcPr marL="6689" marR="6689" marT="66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FF0000"/>
                          </a:solidFill>
                          <a:effectLst/>
                          <a:latin typeface="Calibri" panose="020F0502020204030204" pitchFamily="34" charset="0"/>
                        </a:rPr>
                        <a:t>The time between when a requisition is opened (open date) in Greenhouse to the team members start date within the offer grid (start date).</a:t>
                      </a:r>
                    </a:p>
                  </a:txBody>
                  <a:tcPr marL="6689" marR="6689" marT="66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rgbClr val="FF0000"/>
                          </a:solidFill>
                          <a:effectLst/>
                          <a:latin typeface="Calibri" panose="020F0502020204030204" pitchFamily="34" charset="0"/>
                        </a:rPr>
                        <a:t>Start Date - Open Date (Job) in GH</a:t>
                      </a:r>
                    </a:p>
                  </a:txBody>
                  <a:tcPr marL="6689" marR="6689" marT="66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93577229"/>
                  </a:ext>
                </a:extLst>
              </a:tr>
              <a:tr h="410798">
                <a:tc>
                  <a:txBody>
                    <a:bodyPr/>
                    <a:lstStyle/>
                    <a:p>
                      <a:pPr algn="l" fontAlgn="b"/>
                      <a:r>
                        <a:rPr lang="en-US" sz="1200" b="0" i="0" u="none" strike="noStrike" dirty="0">
                          <a:solidFill>
                            <a:srgbClr val="000000"/>
                          </a:solidFill>
                          <a:effectLst/>
                          <a:latin typeface="Calibri" panose="020F0502020204030204" pitchFamily="34" charset="0"/>
                        </a:rPr>
                        <a:t>All Open FTE Positions</a:t>
                      </a:r>
                    </a:p>
                  </a:txBody>
                  <a:tcPr marL="6689" marR="6689" marT="66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Greenhouse</a:t>
                      </a:r>
                    </a:p>
                  </a:txBody>
                  <a:tcPr marL="6689" marR="6689" marT="66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List of all FTE </a:t>
                      </a:r>
                      <a:r>
                        <a:rPr lang="en-US" sz="1200" b="0" i="0" u="none" strike="noStrike" dirty="0">
                          <a:solidFill>
                            <a:srgbClr val="FF0000"/>
                          </a:solidFill>
                          <a:effectLst/>
                          <a:latin typeface="Calibri" panose="020F0502020204030204" pitchFamily="34" charset="0"/>
                        </a:rPr>
                        <a:t>(not contingent worker based on </a:t>
                      </a:r>
                      <a:r>
                        <a:rPr lang="en-US" sz="1200" b="0" i="0" u="none" strike="noStrike" dirty="0" err="1">
                          <a:solidFill>
                            <a:srgbClr val="FF0000"/>
                          </a:solidFill>
                          <a:effectLst/>
                          <a:latin typeface="Calibri" panose="020F0502020204030204" pitchFamily="34" charset="0"/>
                        </a:rPr>
                        <a:t>corp</a:t>
                      </a:r>
                      <a:r>
                        <a:rPr lang="en-US" sz="1200" b="0" i="0" u="none" strike="noStrike" dirty="0">
                          <a:solidFill>
                            <a:srgbClr val="FF0000"/>
                          </a:solidFill>
                          <a:effectLst/>
                          <a:latin typeface="Calibri" panose="020F0502020204030204" pitchFamily="34" charset="0"/>
                        </a:rPr>
                        <a:t> business, </a:t>
                      </a:r>
                      <a:r>
                        <a:rPr lang="en-US" sz="1200" b="0" i="0" u="none" strike="noStrike" dirty="0" err="1">
                          <a:solidFill>
                            <a:srgbClr val="FF0000"/>
                          </a:solidFill>
                          <a:effectLst/>
                          <a:latin typeface="Calibri" panose="020F0502020204030204" pitchFamily="34" charset="0"/>
                        </a:rPr>
                        <a:t>corp</a:t>
                      </a:r>
                      <a:r>
                        <a:rPr lang="en-US" sz="1200" b="0" i="0" u="none" strike="noStrike" dirty="0">
                          <a:solidFill>
                            <a:srgbClr val="FF0000"/>
                          </a:solidFill>
                          <a:effectLst/>
                          <a:latin typeface="Calibri" panose="020F0502020204030204" pitchFamily="34" charset="0"/>
                        </a:rPr>
                        <a:t> tech, </a:t>
                      </a:r>
                      <a:r>
                        <a:rPr lang="en-US" sz="1200" b="0" i="0" u="none" strike="noStrike" dirty="0" err="1">
                          <a:solidFill>
                            <a:srgbClr val="FF0000"/>
                          </a:solidFill>
                          <a:effectLst/>
                          <a:latin typeface="Calibri" panose="020F0502020204030204" pitchFamily="34" charset="0"/>
                        </a:rPr>
                        <a:t>corp</a:t>
                      </a:r>
                      <a:r>
                        <a:rPr lang="en-US" sz="1200" b="0" i="0" u="none" strike="noStrike" dirty="0">
                          <a:solidFill>
                            <a:srgbClr val="FF0000"/>
                          </a:solidFill>
                          <a:effectLst/>
                          <a:latin typeface="Calibri" panose="020F0502020204030204" pitchFamily="34" charset="0"/>
                        </a:rPr>
                        <a:t> product and CS experience) openings with average days open and count of openings shown</a:t>
                      </a:r>
                      <a:r>
                        <a:rPr lang="en-US" sz="1200" b="0" i="0" u="none" strike="noStrike" dirty="0">
                          <a:solidFill>
                            <a:srgbClr val="000000"/>
                          </a:solidFill>
                          <a:effectLst/>
                          <a:latin typeface="Calibri" panose="020F0502020204030204" pitchFamily="34" charset="0"/>
                        </a:rPr>
                        <a:t>.</a:t>
                      </a:r>
                    </a:p>
                  </a:txBody>
                  <a:tcPr marL="6689" marR="6689" marT="66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Count </a:t>
                      </a:r>
                      <a:r>
                        <a:rPr lang="en-US" sz="1200" b="0" i="0" u="none" strike="noStrike" dirty="0" err="1">
                          <a:solidFill>
                            <a:srgbClr val="000000"/>
                          </a:solidFill>
                          <a:effectLst/>
                          <a:latin typeface="Calibri" panose="020F0502020204030204" pitchFamily="34" charset="0"/>
                        </a:rPr>
                        <a:t>countd</a:t>
                      </a:r>
                      <a:r>
                        <a:rPr lang="en-US" sz="1200" b="0" i="0" u="none" strike="noStrike" dirty="0">
                          <a:solidFill>
                            <a:srgbClr val="000000"/>
                          </a:solidFill>
                          <a:effectLst/>
                          <a:latin typeface="Calibri" panose="020F0502020204030204" pitchFamily="34" charset="0"/>
                        </a:rPr>
                        <a:t>([Opening ID]) Days Open</a:t>
                      </a:r>
                      <a:br>
                        <a:rPr lang="en-US" sz="1200" b="0" i="0" u="none" strike="noStrike" dirty="0">
                          <a:solidFill>
                            <a:srgbClr val="000000"/>
                          </a:solidFill>
                          <a:effectLst/>
                          <a:latin typeface="Calibri" panose="020F0502020204030204" pitchFamily="34" charset="0"/>
                        </a:rPr>
                      </a:br>
                      <a:r>
                        <a:rPr lang="en-US" sz="1200" b="0" i="0" u="none" strike="noStrike" dirty="0">
                          <a:solidFill>
                            <a:srgbClr val="000000"/>
                          </a:solidFill>
                          <a:effectLst/>
                          <a:latin typeface="Calibri" panose="020F0502020204030204" pitchFamily="34" charset="0"/>
                        </a:rPr>
                        <a:t>TODAY()-[</a:t>
                      </a:r>
                      <a:r>
                        <a:rPr lang="en-US" sz="1200" b="0" i="0" u="none" strike="noStrike" dirty="0" err="1">
                          <a:solidFill>
                            <a:srgbClr val="000000"/>
                          </a:solidFill>
                          <a:effectLst/>
                          <a:latin typeface="Calibri" panose="020F0502020204030204" pitchFamily="34" charset="0"/>
                        </a:rPr>
                        <a:t>opening_opened_date</a:t>
                      </a:r>
                      <a:r>
                        <a:rPr lang="en-US" sz="1200" b="0" i="0" u="none" strike="noStrike" dirty="0">
                          <a:solidFill>
                            <a:srgbClr val="000000"/>
                          </a:solidFill>
                          <a:effectLst/>
                          <a:latin typeface="Calibri" panose="020F0502020204030204" pitchFamily="34" charset="0"/>
                        </a:rPr>
                        <a:t>]*</a:t>
                      </a:r>
                    </a:p>
                  </a:txBody>
                  <a:tcPr marL="6689" marR="6689" marT="66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25136449"/>
                  </a:ext>
                </a:extLst>
              </a:tr>
              <a:tr h="410798">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panose="020F0502020204030204" pitchFamily="34" charset="0"/>
                        </a:rPr>
                        <a:t>Hires </a:t>
                      </a:r>
                      <a:endParaRPr lang="en-US" sz="1200" b="0" i="1" u="none" strike="noStrike" dirty="0">
                        <a:solidFill>
                          <a:srgbClr val="000000"/>
                        </a:solidFill>
                        <a:effectLst/>
                        <a:latin typeface="Calibri" panose="020F0502020204030204" pitchFamily="34" charset="0"/>
                      </a:endParaRPr>
                    </a:p>
                  </a:txBody>
                  <a:tcPr marL="6689" marR="6689" marT="66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Workday</a:t>
                      </a:r>
                    </a:p>
                  </a:txBody>
                  <a:tcPr marL="6689" marR="6689" marT="66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Team members who have started an employment relationship with Chewy (i.e., shown up, hours worked, must be paid) designated by a “Hire” Record in Workday </a:t>
                      </a:r>
                    </a:p>
                  </a:txBody>
                  <a:tcPr marL="6689" marR="6689" marT="66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Count based on filters*</a:t>
                      </a:r>
                    </a:p>
                  </a:txBody>
                  <a:tcPr marL="6689" marR="6689" marT="66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4163161"/>
                  </a:ext>
                </a:extLst>
              </a:tr>
              <a:tr h="410798">
                <a:tc>
                  <a:txBody>
                    <a:bodyPr/>
                    <a:lstStyle/>
                    <a:p>
                      <a:pPr algn="l" fontAlgn="b"/>
                      <a:r>
                        <a:rPr lang="en-US" sz="1200" b="0" i="0" u="none" strike="noStrike" dirty="0">
                          <a:solidFill>
                            <a:srgbClr val="000000"/>
                          </a:solidFill>
                          <a:effectLst/>
                          <a:latin typeface="Calibri" panose="020F0502020204030204" pitchFamily="34" charset="0"/>
                        </a:rPr>
                        <a:t>Fiscal Year (FY) Starting Headcount</a:t>
                      </a:r>
                    </a:p>
                  </a:txBody>
                  <a:tcPr marL="6689" marR="6689" marT="66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Workday</a:t>
                      </a:r>
                    </a:p>
                  </a:txBody>
                  <a:tcPr marL="6689" marR="6689" marT="66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panose="020F0502020204030204" pitchFamily="34" charset="0"/>
                        </a:rPr>
                        <a:t>Count of non-terminated employees at the start of the fiscal year, includes  </a:t>
                      </a:r>
                      <a:r>
                        <a:rPr lang="en-US" sz="1200" b="0" i="0" u="sng" strike="noStrike" dirty="0">
                          <a:solidFill>
                            <a:srgbClr val="000000"/>
                          </a:solidFill>
                          <a:effectLst/>
                          <a:latin typeface="Calibri" panose="020F0502020204030204" pitchFamily="34" charset="0"/>
                        </a:rPr>
                        <a:t>Active</a:t>
                      </a:r>
                      <a:r>
                        <a:rPr lang="en-US" sz="1200" b="0" i="0" u="none" strike="noStrike" dirty="0">
                          <a:solidFill>
                            <a:srgbClr val="000000"/>
                          </a:solidFill>
                          <a:effectLst/>
                          <a:latin typeface="Calibri" panose="020F0502020204030204" pitchFamily="34" charset="0"/>
                        </a:rPr>
                        <a:t> and </a:t>
                      </a:r>
                      <a:r>
                        <a:rPr lang="en-US" sz="1200" b="0" i="0" u="sng" strike="noStrike" dirty="0">
                          <a:solidFill>
                            <a:srgbClr val="000000"/>
                          </a:solidFill>
                          <a:effectLst/>
                          <a:latin typeface="Calibri" panose="020F0502020204030204" pitchFamily="34" charset="0"/>
                        </a:rPr>
                        <a:t>LOA</a:t>
                      </a:r>
                      <a:r>
                        <a:rPr lang="en-US" sz="1200" b="0" i="0" u="none" strike="noStrike" dirty="0">
                          <a:solidFill>
                            <a:srgbClr val="000000"/>
                          </a:solidFill>
                          <a:effectLst/>
                          <a:latin typeface="Calibri" panose="020F0502020204030204" pitchFamily="34" charset="0"/>
                        </a:rPr>
                        <a:t> team members.</a:t>
                      </a:r>
                    </a:p>
                  </a:txBody>
                  <a:tcPr marL="6689" marR="6689" marT="66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panose="020F0502020204030204" pitchFamily="34" charset="0"/>
                        </a:rPr>
                        <a:t> Count based on filters*</a:t>
                      </a:r>
                    </a:p>
                    <a:p>
                      <a:pPr algn="l" fontAlgn="b"/>
                      <a:endParaRPr lang="en-US" sz="1200" b="0" i="0" u="none" strike="noStrike" dirty="0">
                        <a:solidFill>
                          <a:srgbClr val="000000"/>
                        </a:solidFill>
                        <a:effectLst/>
                        <a:latin typeface="Calibri" panose="020F0502020204030204" pitchFamily="34" charset="0"/>
                      </a:endParaRPr>
                    </a:p>
                  </a:txBody>
                  <a:tcPr marL="6689" marR="6689" marT="66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3707859"/>
                  </a:ext>
                </a:extLst>
              </a:tr>
              <a:tr h="420156">
                <a:tc>
                  <a:txBody>
                    <a:bodyPr/>
                    <a:lstStyle/>
                    <a:p>
                      <a:pPr algn="l" fontAlgn="b"/>
                      <a:r>
                        <a:rPr lang="en-US" sz="1200" b="0" i="0" u="none" strike="noStrike" dirty="0">
                          <a:solidFill>
                            <a:srgbClr val="000000"/>
                          </a:solidFill>
                          <a:effectLst/>
                          <a:latin typeface="Calibri" panose="020F0502020204030204" pitchFamily="34" charset="0"/>
                        </a:rPr>
                        <a:t>Current Headcount</a:t>
                      </a:r>
                    </a:p>
                  </a:txBody>
                  <a:tcPr marL="6689" marR="6689" marT="66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Workday</a:t>
                      </a:r>
                    </a:p>
                  </a:txBody>
                  <a:tcPr marL="6689" marR="6689" marT="66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Count of current active/LOA employees at any given point in time, includes  </a:t>
                      </a:r>
                      <a:r>
                        <a:rPr lang="en-US" sz="1200" b="0" i="0" u="sng" strike="noStrike" dirty="0">
                          <a:solidFill>
                            <a:srgbClr val="000000"/>
                          </a:solidFill>
                          <a:effectLst/>
                          <a:latin typeface="Calibri" panose="020F0502020204030204" pitchFamily="34" charset="0"/>
                        </a:rPr>
                        <a:t>Active</a:t>
                      </a:r>
                      <a:r>
                        <a:rPr lang="en-US" sz="1200" b="0" i="0" u="none" strike="noStrike" dirty="0">
                          <a:solidFill>
                            <a:srgbClr val="000000"/>
                          </a:solidFill>
                          <a:effectLst/>
                          <a:latin typeface="Calibri" panose="020F0502020204030204" pitchFamily="34" charset="0"/>
                        </a:rPr>
                        <a:t> and </a:t>
                      </a:r>
                      <a:r>
                        <a:rPr lang="en-US" sz="1200" b="0" i="0" u="sng" strike="noStrike" dirty="0">
                          <a:solidFill>
                            <a:srgbClr val="000000"/>
                          </a:solidFill>
                          <a:effectLst/>
                          <a:latin typeface="Calibri" panose="020F0502020204030204" pitchFamily="34" charset="0"/>
                        </a:rPr>
                        <a:t>LOA</a:t>
                      </a:r>
                      <a:r>
                        <a:rPr lang="en-US" sz="1200" b="0" i="0" u="none" strike="noStrike" dirty="0">
                          <a:solidFill>
                            <a:srgbClr val="000000"/>
                          </a:solidFill>
                          <a:effectLst/>
                          <a:latin typeface="Calibri" panose="020F0502020204030204" pitchFamily="34" charset="0"/>
                        </a:rPr>
                        <a:t> team members.</a:t>
                      </a:r>
                    </a:p>
                  </a:txBody>
                  <a:tcPr marL="6689" marR="6689" marT="66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panose="020F0502020204030204" pitchFamily="34" charset="0"/>
                        </a:rPr>
                        <a:t> Count based on filters*</a:t>
                      </a:r>
                    </a:p>
                    <a:p>
                      <a:pPr algn="l" fontAlgn="b"/>
                      <a:endParaRPr lang="en-US" sz="1200" b="0" i="0" u="none" strike="noStrike" dirty="0">
                        <a:solidFill>
                          <a:srgbClr val="000000"/>
                        </a:solidFill>
                        <a:effectLst/>
                        <a:latin typeface="Calibri" panose="020F0502020204030204" pitchFamily="34" charset="0"/>
                      </a:endParaRPr>
                    </a:p>
                  </a:txBody>
                  <a:tcPr marL="6689" marR="6689" marT="66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0802364"/>
                  </a:ext>
                </a:extLst>
              </a:tr>
              <a:tr h="405069">
                <a:tc>
                  <a:txBody>
                    <a:bodyPr/>
                    <a:lstStyle/>
                    <a:p>
                      <a:pPr algn="l" fontAlgn="b"/>
                      <a:r>
                        <a:rPr lang="en-US" sz="1200" b="0" i="0" u="none" strike="noStrike" dirty="0">
                          <a:solidFill>
                            <a:srgbClr val="000000"/>
                          </a:solidFill>
                          <a:effectLst/>
                          <a:latin typeface="Calibri" panose="020F0502020204030204" pitchFamily="34" charset="0"/>
                        </a:rPr>
                        <a:t>Attrition Rate</a:t>
                      </a:r>
                    </a:p>
                  </a:txBody>
                  <a:tcPr marL="6689" marR="6689" marT="66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Workday</a:t>
                      </a:r>
                    </a:p>
                  </a:txBody>
                  <a:tcPr marL="6689" marR="6689" marT="66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Percentage of employees (active and LOA TMs) that leave the organization within the fiscal period (based on the fiscal calendar). </a:t>
                      </a:r>
                      <a:endParaRPr lang="en-US" sz="1200" b="1" i="1" u="none" strike="noStrike" dirty="0">
                        <a:solidFill>
                          <a:srgbClr val="000000"/>
                        </a:solidFill>
                        <a:effectLst/>
                        <a:latin typeface="Calibri" panose="020F0502020204030204" pitchFamily="34" charset="0"/>
                      </a:endParaRPr>
                    </a:p>
                  </a:txBody>
                  <a:tcPr marL="6689" marR="6689" marT="66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[(Terminated Employees/Current Active AND LOA Headcount)]*100</a:t>
                      </a:r>
                    </a:p>
                  </a:txBody>
                  <a:tcPr marL="6689" marR="6689" marT="66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9528909"/>
                  </a:ext>
                </a:extLst>
              </a:tr>
              <a:tr h="339991">
                <a:tc>
                  <a:txBody>
                    <a:bodyPr/>
                    <a:lstStyle/>
                    <a:p>
                      <a:pPr algn="l" fontAlgn="b"/>
                      <a:r>
                        <a:rPr lang="en-US" sz="1200" b="0" i="0" u="none" strike="noStrike" dirty="0">
                          <a:solidFill>
                            <a:srgbClr val="000000"/>
                          </a:solidFill>
                          <a:effectLst/>
                          <a:latin typeface="Calibri" panose="020F0502020204030204" pitchFamily="34" charset="0"/>
                        </a:rPr>
                        <a:t>Hyperion Approved Headcount</a:t>
                      </a:r>
                    </a:p>
                  </a:txBody>
                  <a:tcPr marL="6689" marR="6689" marT="66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Hyperion</a:t>
                      </a:r>
                    </a:p>
                  </a:txBody>
                  <a:tcPr marL="6689" marR="6689" marT="66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Financially approved positions (new, incrementally approved, forecasted headcount) which are available for recruitment.</a:t>
                      </a:r>
                    </a:p>
                  </a:txBody>
                  <a:tcPr marL="6689" marR="6689" marT="66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panose="020F0502020204030204" pitchFamily="34" charset="0"/>
                        </a:rPr>
                        <a:t> Count based on filters*</a:t>
                      </a:r>
                    </a:p>
                    <a:p>
                      <a:pPr algn="l" fontAlgn="b"/>
                      <a:endParaRPr lang="en-US" sz="1200" b="0" i="0" u="none" strike="noStrike" dirty="0">
                        <a:solidFill>
                          <a:srgbClr val="000000"/>
                        </a:solidFill>
                        <a:effectLst/>
                        <a:latin typeface="Calibri" panose="020F0502020204030204" pitchFamily="34" charset="0"/>
                      </a:endParaRPr>
                    </a:p>
                  </a:txBody>
                  <a:tcPr marL="6689" marR="6689" marT="66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5523011"/>
                  </a:ext>
                </a:extLst>
              </a:tr>
              <a:tr h="339991">
                <a:tc>
                  <a:txBody>
                    <a:bodyPr/>
                    <a:lstStyle/>
                    <a:p>
                      <a:pPr algn="l" fontAlgn="b"/>
                      <a:r>
                        <a:rPr lang="en-US" sz="1200" b="0" i="0" u="none" strike="noStrike" dirty="0">
                          <a:solidFill>
                            <a:srgbClr val="000000"/>
                          </a:solidFill>
                          <a:effectLst/>
                          <a:latin typeface="Calibri" panose="020F0502020204030204" pitchFamily="34" charset="0"/>
                        </a:rPr>
                        <a:t>Hyperion Forecasted Target Headcount</a:t>
                      </a:r>
                    </a:p>
                  </a:txBody>
                  <a:tcPr marL="6689" marR="6689" marT="66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Hyperion</a:t>
                      </a:r>
                    </a:p>
                  </a:txBody>
                  <a:tcPr marL="6689" marR="6689" marT="66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kern="1200" dirty="0">
                          <a:solidFill>
                            <a:srgbClr val="000000"/>
                          </a:solidFill>
                          <a:effectLst/>
                          <a:latin typeface="Calibri" panose="020F0502020204030204" pitchFamily="34" charset="0"/>
                          <a:ea typeface="+mn-ea"/>
                          <a:cs typeface="+mn-cs"/>
                        </a:rPr>
                        <a:t>Target headcount based on approved hiring plan by period (does not factor in attrition)</a:t>
                      </a:r>
                    </a:p>
                  </a:txBody>
                  <a:tcPr marL="6689" marR="6689" marT="66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panose="020F0502020204030204" pitchFamily="34" charset="0"/>
                        </a:rPr>
                        <a:t>Count based on filters*</a:t>
                      </a:r>
                    </a:p>
                    <a:p>
                      <a:pPr algn="l" fontAlgn="b"/>
                      <a:endParaRPr lang="en-US" sz="1200" b="0" i="0" u="none" strike="noStrike" dirty="0">
                        <a:solidFill>
                          <a:srgbClr val="000000"/>
                        </a:solidFill>
                        <a:effectLst/>
                        <a:latin typeface="Calibri" panose="020F0502020204030204" pitchFamily="34" charset="0"/>
                      </a:endParaRPr>
                    </a:p>
                  </a:txBody>
                  <a:tcPr marL="6689" marR="6689" marT="66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5966046"/>
                  </a:ext>
                </a:extLst>
              </a:tr>
              <a:tr h="339991">
                <a:tc>
                  <a:txBody>
                    <a:bodyPr/>
                    <a:lstStyle/>
                    <a:p>
                      <a:pPr algn="l" fontAlgn="b"/>
                      <a:r>
                        <a:rPr lang="en-US" sz="1200" b="0" i="0" u="none" strike="noStrike" dirty="0">
                          <a:solidFill>
                            <a:srgbClr val="000000"/>
                          </a:solidFill>
                          <a:effectLst/>
                          <a:latin typeface="Calibri" panose="020F0502020204030204" pitchFamily="34" charset="0"/>
                        </a:rPr>
                        <a:t>Total FY Start (Hires)</a:t>
                      </a:r>
                    </a:p>
                  </a:txBody>
                  <a:tcPr marL="6689" marR="6689" marT="66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Workday</a:t>
                      </a:r>
                    </a:p>
                  </a:txBody>
                  <a:tcPr marL="6689" marR="6689" marT="66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Count of Hires in Current Fiscal Year/Quarter/Month/Week </a:t>
                      </a:r>
                    </a:p>
                  </a:txBody>
                  <a:tcPr marL="6689" marR="6689" marT="66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panose="020F0502020204030204" pitchFamily="34" charset="0"/>
                        </a:rPr>
                        <a:t> Count based on filters*</a:t>
                      </a:r>
                    </a:p>
                  </a:txBody>
                  <a:tcPr marL="6689" marR="6689" marT="6689"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5643532"/>
                  </a:ext>
                </a:extLst>
              </a:tr>
            </a:tbl>
          </a:graphicData>
        </a:graphic>
      </p:graphicFrame>
      <p:sp>
        <p:nvSpPr>
          <p:cNvPr id="3" name="TextBox 2">
            <a:extLst>
              <a:ext uri="{FF2B5EF4-FFF2-40B4-BE49-F238E27FC236}">
                <a16:creationId xmlns:a16="http://schemas.microsoft.com/office/drawing/2014/main" id="{5EC7F8DF-BCC3-496E-A9A6-A2AB0BE4E78D}"/>
              </a:ext>
            </a:extLst>
          </p:cNvPr>
          <p:cNvSpPr txBox="1"/>
          <p:nvPr/>
        </p:nvSpPr>
        <p:spPr>
          <a:xfrm>
            <a:off x="481584" y="6353935"/>
            <a:ext cx="9357360" cy="276999"/>
          </a:xfrm>
          <a:prstGeom prst="rect">
            <a:avLst/>
          </a:prstGeom>
          <a:noFill/>
        </p:spPr>
        <p:txBody>
          <a:bodyPr wrap="square" rtlCol="0">
            <a:spAutoFit/>
          </a:bodyPr>
          <a:lstStyle/>
          <a:p>
            <a:r>
              <a:rPr lang="en-US" sz="1200" dirty="0">
                <a:solidFill>
                  <a:srgbClr val="000000"/>
                </a:solidFill>
                <a:latin typeface="Calibri" panose="020F0502020204030204" pitchFamily="34" charset="0"/>
              </a:rPr>
              <a:t>*Standard filters will </a:t>
            </a:r>
            <a:r>
              <a:rPr lang="en-US" sz="1200" b="0" i="0" u="sng" strike="noStrike" dirty="0">
                <a:solidFill>
                  <a:srgbClr val="000000"/>
                </a:solidFill>
                <a:effectLst/>
                <a:latin typeface="Calibri" panose="020F0502020204030204" pitchFamily="34" charset="0"/>
              </a:rPr>
              <a:t>exclude</a:t>
            </a:r>
            <a:r>
              <a:rPr lang="en-US" sz="1200" b="0" i="0" u="none" strike="noStrike" dirty="0">
                <a:solidFill>
                  <a:srgbClr val="000000"/>
                </a:solidFill>
                <a:effectLst/>
                <a:latin typeface="Calibri" panose="020F0502020204030204" pitchFamily="34" charset="0"/>
              </a:rPr>
              <a:t> Interns/Co-ops/temporary employees/contractors. Includes FT and PT employees. </a:t>
            </a:r>
            <a:r>
              <a:rPr lang="en-US" sz="1200" dirty="0">
                <a:solidFill>
                  <a:srgbClr val="000000"/>
                </a:solidFill>
                <a:latin typeface="Calibri" panose="020F0502020204030204" pitchFamily="34" charset="0"/>
              </a:rPr>
              <a:t>Does not include 1099 Vet Techs.</a:t>
            </a:r>
            <a:endParaRPr lang="en-US" sz="1200" dirty="0"/>
          </a:p>
        </p:txBody>
      </p:sp>
    </p:spTree>
    <p:extLst>
      <p:ext uri="{BB962C8B-B14F-4D97-AF65-F5344CB8AC3E}">
        <p14:creationId xmlns:p14="http://schemas.microsoft.com/office/powerpoint/2010/main" val="3347962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945C1-2A22-3B4F-B2F7-13734DE2AC4D}"/>
              </a:ext>
            </a:extLst>
          </p:cNvPr>
          <p:cNvSpPr>
            <a:spLocks noGrp="1"/>
          </p:cNvSpPr>
          <p:nvPr>
            <p:ph type="title"/>
          </p:nvPr>
        </p:nvSpPr>
        <p:spPr/>
        <p:txBody>
          <a:bodyPr/>
          <a:lstStyle/>
          <a:p>
            <a:r>
              <a:rPr lang="en-US" dirty="0"/>
              <a:t>Corporate</a:t>
            </a:r>
          </a:p>
        </p:txBody>
      </p:sp>
      <p:sp>
        <p:nvSpPr>
          <p:cNvPr id="3" name="Text Placeholder 2">
            <a:extLst>
              <a:ext uri="{FF2B5EF4-FFF2-40B4-BE49-F238E27FC236}">
                <a16:creationId xmlns:a16="http://schemas.microsoft.com/office/drawing/2014/main" id="{60ECBCDE-5AC5-3A4B-AA6E-8557A960FE4A}"/>
              </a:ext>
            </a:extLst>
          </p:cNvPr>
          <p:cNvSpPr>
            <a:spLocks noGrp="1"/>
          </p:cNvSpPr>
          <p:nvPr>
            <p:ph type="body" sz="quarter" idx="23"/>
          </p:nvPr>
        </p:nvSpPr>
        <p:spPr/>
        <p:txBody>
          <a:bodyPr/>
          <a:lstStyle/>
          <a:p>
            <a:r>
              <a:rPr lang="en-US" dirty="0"/>
              <a:t>Data Definitions and Metric Calculations for Corporate Hiring and Attrition</a:t>
            </a:r>
          </a:p>
        </p:txBody>
      </p:sp>
      <p:graphicFrame>
        <p:nvGraphicFramePr>
          <p:cNvPr id="5" name="Table 4">
            <a:extLst>
              <a:ext uri="{FF2B5EF4-FFF2-40B4-BE49-F238E27FC236}">
                <a16:creationId xmlns:a16="http://schemas.microsoft.com/office/drawing/2014/main" id="{247C55A9-0F76-4B60-AB5E-744BF51EED67}"/>
              </a:ext>
            </a:extLst>
          </p:cNvPr>
          <p:cNvGraphicFramePr>
            <a:graphicFrameLocks noGrp="1"/>
          </p:cNvGraphicFramePr>
          <p:nvPr>
            <p:extLst>
              <p:ext uri="{D42A27DB-BD31-4B8C-83A1-F6EECF244321}">
                <p14:modId xmlns:p14="http://schemas.microsoft.com/office/powerpoint/2010/main" val="3420940916"/>
              </p:ext>
            </p:extLst>
          </p:nvPr>
        </p:nvGraphicFramePr>
        <p:xfrm>
          <a:off x="322410" y="1280035"/>
          <a:ext cx="11547157" cy="5254247"/>
        </p:xfrm>
        <a:graphic>
          <a:graphicData uri="http://schemas.openxmlformats.org/drawingml/2006/table">
            <a:tbl>
              <a:tblPr/>
              <a:tblGrid>
                <a:gridCol w="1433808">
                  <a:extLst>
                    <a:ext uri="{9D8B030D-6E8A-4147-A177-3AD203B41FA5}">
                      <a16:colId xmlns:a16="http://schemas.microsoft.com/office/drawing/2014/main" val="4204125241"/>
                    </a:ext>
                  </a:extLst>
                </a:gridCol>
                <a:gridCol w="1100877">
                  <a:extLst>
                    <a:ext uri="{9D8B030D-6E8A-4147-A177-3AD203B41FA5}">
                      <a16:colId xmlns:a16="http://schemas.microsoft.com/office/drawing/2014/main" val="35601041"/>
                    </a:ext>
                  </a:extLst>
                </a:gridCol>
                <a:gridCol w="5509665">
                  <a:extLst>
                    <a:ext uri="{9D8B030D-6E8A-4147-A177-3AD203B41FA5}">
                      <a16:colId xmlns:a16="http://schemas.microsoft.com/office/drawing/2014/main" val="3801422467"/>
                    </a:ext>
                  </a:extLst>
                </a:gridCol>
                <a:gridCol w="2290167">
                  <a:extLst>
                    <a:ext uri="{9D8B030D-6E8A-4147-A177-3AD203B41FA5}">
                      <a16:colId xmlns:a16="http://schemas.microsoft.com/office/drawing/2014/main" val="619035190"/>
                    </a:ext>
                  </a:extLst>
                </a:gridCol>
                <a:gridCol w="1212640">
                  <a:extLst>
                    <a:ext uri="{9D8B030D-6E8A-4147-A177-3AD203B41FA5}">
                      <a16:colId xmlns:a16="http://schemas.microsoft.com/office/drawing/2014/main" val="4170486320"/>
                    </a:ext>
                  </a:extLst>
                </a:gridCol>
              </a:tblGrid>
              <a:tr h="408088">
                <a:tc>
                  <a:txBody>
                    <a:bodyPr/>
                    <a:lstStyle/>
                    <a:p>
                      <a:pPr algn="ctr" fontAlgn="ctr"/>
                      <a:r>
                        <a:rPr lang="en-US" sz="1200" b="1" i="0" u="none" strike="noStrike" dirty="0">
                          <a:solidFill>
                            <a:srgbClr val="FFFFFF"/>
                          </a:solidFill>
                          <a:effectLst/>
                          <a:latin typeface="Calibri" panose="020F0502020204030204" pitchFamily="34" charset="0"/>
                        </a:rPr>
                        <a:t>Metric</a:t>
                      </a:r>
                    </a:p>
                  </a:txBody>
                  <a:tcPr marL="6417" marR="6417" marT="64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ctr"/>
                      <a:r>
                        <a:rPr lang="en-US" sz="1200" b="1" i="0" u="none" strike="noStrike" dirty="0">
                          <a:solidFill>
                            <a:srgbClr val="FFFFFF"/>
                          </a:solidFill>
                          <a:effectLst/>
                          <a:latin typeface="Calibri" panose="020F0502020204030204" pitchFamily="34" charset="0"/>
                        </a:rPr>
                        <a:t>Source</a:t>
                      </a:r>
                    </a:p>
                  </a:txBody>
                  <a:tcPr marL="6417" marR="6417" marT="64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ctr"/>
                      <a:r>
                        <a:rPr lang="en-US" sz="1200" b="1" i="0" u="none" strike="noStrike" dirty="0">
                          <a:solidFill>
                            <a:srgbClr val="FFFFFF"/>
                          </a:solidFill>
                          <a:effectLst/>
                          <a:latin typeface="Calibri" panose="020F0502020204030204" pitchFamily="34" charset="0"/>
                        </a:rPr>
                        <a:t>Definition</a:t>
                      </a:r>
                    </a:p>
                  </a:txBody>
                  <a:tcPr marL="6417" marR="6417" marT="64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ctr"/>
                      <a:r>
                        <a:rPr lang="en-US" sz="1200" b="1" i="0" u="none" strike="noStrike" dirty="0">
                          <a:solidFill>
                            <a:srgbClr val="FFFFFF"/>
                          </a:solidFill>
                          <a:effectLst/>
                          <a:latin typeface="Calibri" panose="020F0502020204030204" pitchFamily="34" charset="0"/>
                        </a:rPr>
                        <a:t>Calculation</a:t>
                      </a:r>
                    </a:p>
                  </a:txBody>
                  <a:tcPr marL="6417" marR="6417" marT="64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ctr"/>
                      <a:r>
                        <a:rPr lang="en-US" sz="1200" b="1" i="0" u="none" strike="noStrike" dirty="0">
                          <a:solidFill>
                            <a:srgbClr val="FFFFFF"/>
                          </a:solidFill>
                          <a:effectLst/>
                          <a:latin typeface="Calibri" panose="020F0502020204030204" pitchFamily="34" charset="0"/>
                        </a:rPr>
                        <a:t>Goal</a:t>
                      </a:r>
                    </a:p>
                  </a:txBody>
                  <a:tcPr marL="6417" marR="6417" marT="641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3592609597"/>
                  </a:ext>
                </a:extLst>
              </a:tr>
              <a:tr h="420646">
                <a:tc>
                  <a:txBody>
                    <a:bodyPr/>
                    <a:lstStyle/>
                    <a:p>
                      <a:pPr algn="ctr" fontAlgn="ctr"/>
                      <a:r>
                        <a:rPr lang="en-US" sz="1200" b="0" i="0" u="none" strike="noStrike" dirty="0">
                          <a:solidFill>
                            <a:srgbClr val="000000"/>
                          </a:solidFill>
                          <a:effectLst/>
                          <a:latin typeface="Calibri" panose="020F0502020204030204" pitchFamily="34" charset="0"/>
                        </a:rPr>
                        <a:t>Actual BIS </a:t>
                      </a:r>
                      <a:r>
                        <a:rPr lang="en-US" sz="1200" b="0" i="1" u="none" strike="noStrike" dirty="0">
                          <a:solidFill>
                            <a:srgbClr val="000000"/>
                          </a:solidFill>
                          <a:effectLst/>
                          <a:latin typeface="Calibri" panose="020F0502020204030204" pitchFamily="34" charset="0"/>
                        </a:rPr>
                        <a:t>(embed +/- % to goal via color)</a:t>
                      </a:r>
                      <a:endParaRPr lang="en-US" sz="1200" b="0" i="0" u="none" strike="noStrike" dirty="0">
                        <a:solidFill>
                          <a:srgbClr val="000000"/>
                        </a:solidFill>
                        <a:effectLst/>
                        <a:latin typeface="Calibri" panose="020F0502020204030204" pitchFamily="34" charset="0"/>
                      </a:endParaRPr>
                    </a:p>
                  </a:txBody>
                  <a:tcPr marL="6417" marR="6417" marT="641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Workday </a:t>
                      </a:r>
                    </a:p>
                  </a:txBody>
                  <a:tcPr marL="6417" marR="6417" marT="641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fontAlgn="b"/>
                      <a:r>
                        <a:rPr lang="en-US" sz="1200" b="0" i="0" u="none" strike="noStrike" dirty="0">
                          <a:solidFill>
                            <a:srgbClr val="000000"/>
                          </a:solidFill>
                          <a:effectLst/>
                          <a:latin typeface="Calibri" panose="020F0502020204030204" pitchFamily="34" charset="0"/>
                        </a:rPr>
                        <a:t>Number of </a:t>
                      </a:r>
                      <a:r>
                        <a:rPr lang="en-US" sz="1200" b="0" i="0" u="sng" strike="noStrike" dirty="0">
                          <a:solidFill>
                            <a:srgbClr val="000000"/>
                          </a:solidFill>
                          <a:effectLst/>
                          <a:latin typeface="Calibri" panose="020F0502020204030204" pitchFamily="34" charset="0"/>
                        </a:rPr>
                        <a:t>Active</a:t>
                      </a:r>
                      <a:r>
                        <a:rPr lang="en-US" sz="1200" b="0" i="0" u="none" strike="noStrike" dirty="0">
                          <a:solidFill>
                            <a:srgbClr val="000000"/>
                          </a:solidFill>
                          <a:effectLst/>
                          <a:latin typeface="Calibri" panose="020F0502020204030204" pitchFamily="34" charset="0"/>
                        </a:rPr>
                        <a:t> and </a:t>
                      </a:r>
                      <a:r>
                        <a:rPr lang="en-US" sz="1200" b="0" i="0" u="sng" strike="noStrike" dirty="0">
                          <a:solidFill>
                            <a:srgbClr val="000000"/>
                          </a:solidFill>
                          <a:effectLst/>
                          <a:latin typeface="Calibri" panose="020F0502020204030204" pitchFamily="34" charset="0"/>
                        </a:rPr>
                        <a:t>LOA</a:t>
                      </a:r>
                      <a:r>
                        <a:rPr lang="en-US" sz="1200" b="0" i="0" u="none" strike="noStrike" dirty="0">
                          <a:solidFill>
                            <a:srgbClr val="000000"/>
                          </a:solidFill>
                          <a:effectLst/>
                          <a:latin typeface="Calibri" panose="020F0502020204030204" pitchFamily="34" charset="0"/>
                        </a:rPr>
                        <a:t> team members per period; </a:t>
                      </a:r>
                      <a:r>
                        <a:rPr lang="en-US" sz="1200" b="0" i="0" u="sng" strike="noStrike" dirty="0">
                          <a:solidFill>
                            <a:srgbClr val="000000"/>
                          </a:solidFill>
                          <a:effectLst/>
                          <a:latin typeface="Calibri" panose="020F0502020204030204" pitchFamily="34" charset="0"/>
                        </a:rPr>
                        <a:t>does not include</a:t>
                      </a:r>
                      <a:r>
                        <a:rPr lang="en-US" sz="1200" b="0" i="0" u="none" strike="noStrike" dirty="0">
                          <a:solidFill>
                            <a:srgbClr val="000000"/>
                          </a:solidFill>
                          <a:effectLst/>
                          <a:latin typeface="Calibri" panose="020F0502020204030204" pitchFamily="34" charset="0"/>
                        </a:rPr>
                        <a:t> interns/Co-ops or temporary employees (due to attrition calculation impacts)</a:t>
                      </a:r>
                    </a:p>
                  </a:txBody>
                  <a:tcPr marL="6417" marR="6417" marT="641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 Workday HC reports based on appropriate filters</a:t>
                      </a:r>
                    </a:p>
                  </a:txBody>
                  <a:tcPr marL="6417" marR="6417" marT="641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6417" marR="6417" marT="641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1611826"/>
                  </a:ext>
                </a:extLst>
              </a:tr>
              <a:tr h="370892">
                <a:tc>
                  <a:txBody>
                    <a:bodyPr/>
                    <a:lstStyle/>
                    <a:p>
                      <a:pPr algn="ctr" fontAlgn="ctr"/>
                      <a:r>
                        <a:rPr lang="en-US" sz="1200" b="0" i="0" u="none" strike="noStrike" dirty="0">
                          <a:solidFill>
                            <a:srgbClr val="000000"/>
                          </a:solidFill>
                          <a:effectLst/>
                          <a:latin typeface="Calibri" panose="020F0502020204030204" pitchFamily="34" charset="0"/>
                        </a:rPr>
                        <a:t># Starts </a:t>
                      </a:r>
                      <a:r>
                        <a:rPr lang="en-US" sz="1200" b="0" i="1" u="none" strike="noStrike" dirty="0">
                          <a:solidFill>
                            <a:srgbClr val="000000"/>
                          </a:solidFill>
                          <a:effectLst/>
                          <a:latin typeface="Calibri" panose="020F0502020204030204" pitchFamily="34" charset="0"/>
                        </a:rPr>
                        <a:t>(new hires)</a:t>
                      </a:r>
                      <a:endParaRPr lang="en-US" sz="1200" b="0" i="0" u="none" strike="noStrike" dirty="0">
                        <a:solidFill>
                          <a:srgbClr val="000000"/>
                        </a:solidFill>
                        <a:effectLst/>
                        <a:latin typeface="Calibri" panose="020F0502020204030204" pitchFamily="34" charset="0"/>
                      </a:endParaRPr>
                    </a:p>
                  </a:txBody>
                  <a:tcPr marL="6417" marR="6417" marT="641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Greenhouse</a:t>
                      </a:r>
                    </a:p>
                  </a:txBody>
                  <a:tcPr marL="6417" marR="6417" marT="641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Number of newly hired team members during the period.</a:t>
                      </a:r>
                    </a:p>
                  </a:txBody>
                  <a:tcPr marL="6417" marR="6417" marT="641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 of Accepted Candidates based on Start Date</a:t>
                      </a:r>
                    </a:p>
                  </a:txBody>
                  <a:tcPr marL="6417" marR="6417" marT="641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6417" marR="6417" marT="641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42978090"/>
                  </a:ext>
                </a:extLst>
              </a:tr>
              <a:tr h="370892">
                <a:tc>
                  <a:txBody>
                    <a:bodyPr/>
                    <a:lstStyle/>
                    <a:p>
                      <a:pPr algn="ctr" fontAlgn="ctr"/>
                      <a:r>
                        <a:rPr lang="en-US" sz="1200" b="0" i="0" u="none" strike="noStrike" dirty="0">
                          <a:solidFill>
                            <a:srgbClr val="000000"/>
                          </a:solidFill>
                          <a:effectLst/>
                          <a:latin typeface="Calibri" panose="020F0502020204030204" pitchFamily="34" charset="0"/>
                        </a:rPr>
                        <a:t>Avg Time to Start </a:t>
                      </a:r>
                      <a:r>
                        <a:rPr lang="en-US" sz="1200" b="0" i="1" u="none" strike="noStrike" dirty="0">
                          <a:solidFill>
                            <a:srgbClr val="000000"/>
                          </a:solidFill>
                          <a:effectLst/>
                          <a:latin typeface="Calibri" panose="020F0502020204030204" pitchFamily="34" charset="0"/>
                        </a:rPr>
                        <a:t>(days</a:t>
                      </a:r>
                      <a:r>
                        <a:rPr lang="en-US" sz="1200" b="0" i="0" u="none" strike="noStrike" dirty="0">
                          <a:solidFill>
                            <a:srgbClr val="000000"/>
                          </a:solidFill>
                          <a:effectLst/>
                          <a:latin typeface="Calibri" panose="020F0502020204030204" pitchFamily="34" charset="0"/>
                        </a:rPr>
                        <a:t>) </a:t>
                      </a:r>
                    </a:p>
                  </a:txBody>
                  <a:tcPr marL="6417" marR="6417" marT="641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Greenhouse</a:t>
                      </a:r>
                    </a:p>
                  </a:txBody>
                  <a:tcPr marL="6417" marR="6417" marT="641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The time (in days) it takes for a role to start (based on the Greenhouse Start Date).</a:t>
                      </a:r>
                    </a:p>
                  </a:txBody>
                  <a:tcPr marL="6417" marR="6417" marT="641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Start Date - Open Date (Req)</a:t>
                      </a:r>
                    </a:p>
                  </a:txBody>
                  <a:tcPr marL="6417" marR="6417" marT="641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6417" marR="6417" marT="641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1113944"/>
                  </a:ext>
                </a:extLst>
              </a:tr>
              <a:tr h="320309">
                <a:tc>
                  <a:txBody>
                    <a:bodyPr/>
                    <a:lstStyle/>
                    <a:p>
                      <a:pPr algn="ctr" fontAlgn="ctr"/>
                      <a:r>
                        <a:rPr lang="en-US" sz="1200" b="0" i="0" u="none" strike="noStrike" dirty="0">
                          <a:solidFill>
                            <a:srgbClr val="000000"/>
                          </a:solidFill>
                          <a:effectLst/>
                          <a:latin typeface="Calibri" panose="020F0502020204030204" pitchFamily="34" charset="0"/>
                        </a:rPr>
                        <a:t>% Fill within SLA </a:t>
                      </a:r>
                    </a:p>
                  </a:txBody>
                  <a:tcPr marL="6417" marR="6417" marT="641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Greenhouse</a:t>
                      </a:r>
                    </a:p>
                  </a:txBody>
                  <a:tcPr marL="6417" marR="6417" marT="641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Percentage of requisitions filled (or closed via hire, rehire, internal transfer, promotion) within the designated time frame.</a:t>
                      </a:r>
                    </a:p>
                  </a:txBody>
                  <a:tcPr marL="6417" marR="6417" marT="641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6417" marR="6417" marT="641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6417" marR="6417" marT="641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9518773"/>
                  </a:ext>
                </a:extLst>
              </a:tr>
              <a:tr h="396646">
                <a:tc>
                  <a:txBody>
                    <a:bodyPr/>
                    <a:lstStyle/>
                    <a:p>
                      <a:pPr algn="ctr" fontAlgn="ctr"/>
                      <a:r>
                        <a:rPr lang="en-US" sz="1200" b="0" i="0" u="none" strike="noStrike" dirty="0">
                          <a:solidFill>
                            <a:srgbClr val="000000"/>
                          </a:solidFill>
                          <a:effectLst/>
                          <a:latin typeface="Calibri" panose="020F0502020204030204" pitchFamily="34" charset="0"/>
                        </a:rPr>
                        <a:t># Director+ Starts</a:t>
                      </a:r>
                    </a:p>
                  </a:txBody>
                  <a:tcPr marL="6417" marR="6417" marT="641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Greenhouse</a:t>
                      </a:r>
                    </a:p>
                  </a:txBody>
                  <a:tcPr marL="6417" marR="6417" marT="641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Number of newly hired team members at the Director level and above during the period.</a:t>
                      </a:r>
                    </a:p>
                  </a:txBody>
                  <a:tcPr marL="6417" marR="6417" marT="641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6417" marR="6417" marT="641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6417" marR="6417" marT="641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3250714"/>
                  </a:ext>
                </a:extLst>
              </a:tr>
              <a:tr h="320309">
                <a:tc>
                  <a:txBody>
                    <a:bodyPr/>
                    <a:lstStyle/>
                    <a:p>
                      <a:pPr algn="ctr" fontAlgn="ctr"/>
                      <a:r>
                        <a:rPr lang="en-US" sz="1200" b="0" i="0" u="none" strike="noStrike" dirty="0">
                          <a:solidFill>
                            <a:srgbClr val="000000"/>
                          </a:solidFill>
                          <a:effectLst/>
                          <a:latin typeface="Calibri" panose="020F0502020204030204" pitchFamily="34" charset="0"/>
                        </a:rPr>
                        <a:t>Director+ Open Reqs</a:t>
                      </a:r>
                    </a:p>
                  </a:txBody>
                  <a:tcPr marL="6417" marR="6417" marT="641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Greenhouse</a:t>
                      </a:r>
                    </a:p>
                  </a:txBody>
                  <a:tcPr marL="6417" marR="6417" marT="641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Number of open requisitions targets for Director and above.</a:t>
                      </a:r>
                    </a:p>
                  </a:txBody>
                  <a:tcPr marL="6417" marR="6417" marT="641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17" marR="6417" marT="641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6417" marR="6417" marT="641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16994277"/>
                  </a:ext>
                </a:extLst>
              </a:tr>
              <a:tr h="420646">
                <a:tc>
                  <a:txBody>
                    <a:bodyPr/>
                    <a:lstStyle/>
                    <a:p>
                      <a:pPr algn="ctr" fontAlgn="ctr"/>
                      <a:r>
                        <a:rPr lang="en-US" sz="1200" b="0" i="0" u="none" strike="noStrike" dirty="0">
                          <a:solidFill>
                            <a:srgbClr val="000000"/>
                          </a:solidFill>
                          <a:effectLst/>
                          <a:latin typeface="Calibri" panose="020F0502020204030204" pitchFamily="34" charset="0"/>
                        </a:rPr>
                        <a:t>% Director + Fill within 120 day SLA  </a:t>
                      </a:r>
                    </a:p>
                  </a:txBody>
                  <a:tcPr marL="6417" marR="6417" marT="641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Greenhouse</a:t>
                      </a:r>
                    </a:p>
                  </a:txBody>
                  <a:tcPr marL="6417" marR="6417" marT="641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Percentage of Director and above roles that are filled within the designated SLA time.</a:t>
                      </a:r>
                    </a:p>
                  </a:txBody>
                  <a:tcPr marL="6417" marR="6417" marT="641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6417" marR="6417" marT="641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6417" marR="6417" marT="641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6548030"/>
                  </a:ext>
                </a:extLst>
              </a:tr>
              <a:tr h="553141">
                <a:tc>
                  <a:txBody>
                    <a:bodyPr/>
                    <a:lstStyle/>
                    <a:p>
                      <a:pPr algn="ctr" fontAlgn="ctr"/>
                      <a:r>
                        <a:rPr lang="en-US" sz="1200" b="0" i="0" u="none" strike="noStrike" dirty="0">
                          <a:solidFill>
                            <a:srgbClr val="000000"/>
                          </a:solidFill>
                          <a:effectLst/>
                          <a:latin typeface="Calibri" panose="020F0502020204030204" pitchFamily="34" charset="0"/>
                        </a:rPr>
                        <a:t>Period Attrition %</a:t>
                      </a:r>
                    </a:p>
                  </a:txBody>
                  <a:tcPr marL="6417" marR="6417" marT="641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Workday </a:t>
                      </a:r>
                    </a:p>
                  </a:txBody>
                  <a:tcPr marL="6417" marR="6417" marT="641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Percentage of leavers in the period based on the average headcount between the previous and current period.</a:t>
                      </a:r>
                    </a:p>
                  </a:txBody>
                  <a:tcPr marL="6417" marR="6417" marT="641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Terms]/[(Previous period beginning HC + Previous  period ending headcount )/2]</a:t>
                      </a:r>
                    </a:p>
                  </a:txBody>
                  <a:tcPr marL="6417" marR="6417" marT="641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6417" marR="6417" marT="641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67239063"/>
                  </a:ext>
                </a:extLst>
              </a:tr>
              <a:tr h="553141">
                <a:tc>
                  <a:txBody>
                    <a:bodyPr/>
                    <a:lstStyle/>
                    <a:p>
                      <a:pPr algn="ctr" fontAlgn="ctr"/>
                      <a:r>
                        <a:rPr lang="en-US" sz="1200" b="0" i="0" u="none" strike="noStrike" dirty="0">
                          <a:solidFill>
                            <a:srgbClr val="000000"/>
                          </a:solidFill>
                          <a:effectLst/>
                          <a:latin typeface="Calibri" panose="020F0502020204030204" pitchFamily="34" charset="0"/>
                        </a:rPr>
                        <a:t>Period Attrition % w/in Year 1</a:t>
                      </a:r>
                    </a:p>
                  </a:txBody>
                  <a:tcPr marL="6417" marR="6417" marT="641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Workday </a:t>
                      </a:r>
                    </a:p>
                  </a:txBody>
                  <a:tcPr marL="6417" marR="6417" marT="641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Percentage of Leavers who left the organization during the period before hitting 1-year of service.</a:t>
                      </a:r>
                    </a:p>
                  </a:txBody>
                  <a:tcPr marL="6417" marR="6417" marT="641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Terms]/[(Previous period beginning HC + Previous  period ending headcount )/2]</a:t>
                      </a:r>
                    </a:p>
                  </a:txBody>
                  <a:tcPr marL="6417" marR="6417" marT="641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6417" marR="6417" marT="641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9375680"/>
                  </a:ext>
                </a:extLst>
              </a:tr>
              <a:tr h="640621">
                <a:tc>
                  <a:txBody>
                    <a:bodyPr/>
                    <a:lstStyle/>
                    <a:p>
                      <a:pPr algn="ctr" fontAlgn="ctr"/>
                      <a:r>
                        <a:rPr lang="en-US" sz="1200" b="0" i="0" u="none" strike="noStrike" dirty="0">
                          <a:solidFill>
                            <a:srgbClr val="000000"/>
                          </a:solidFill>
                          <a:effectLst/>
                          <a:latin typeface="Calibri" panose="020F0502020204030204" pitchFamily="34" charset="0"/>
                        </a:rPr>
                        <a:t># High Performer Leavers </a:t>
                      </a:r>
                      <a:r>
                        <a:rPr lang="en-US" sz="1200" b="0" i="1" u="none" strike="noStrike" dirty="0">
                          <a:solidFill>
                            <a:srgbClr val="000000"/>
                          </a:solidFill>
                          <a:effectLst/>
                          <a:latin typeface="Calibri" panose="020F0502020204030204" pitchFamily="34" charset="0"/>
                        </a:rPr>
                        <a:t>(FY2020 mid-year data)</a:t>
                      </a:r>
                      <a:endParaRPr lang="en-US" sz="1200" b="0" i="0" u="none" strike="noStrike" dirty="0">
                        <a:solidFill>
                          <a:srgbClr val="000000"/>
                        </a:solidFill>
                        <a:effectLst/>
                        <a:latin typeface="Calibri" panose="020F0502020204030204" pitchFamily="34" charset="0"/>
                      </a:endParaRPr>
                    </a:p>
                  </a:txBody>
                  <a:tcPr marL="6417" marR="6417" marT="641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Workday </a:t>
                      </a:r>
                    </a:p>
                  </a:txBody>
                  <a:tcPr marL="6417" marR="6417" marT="641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Number of Leavers in the period who were marked as High Performers (Talent Review 1,2 &amp; 4 boxes) based on the most recent talent review cycle.</a:t>
                      </a:r>
                    </a:p>
                  </a:txBody>
                  <a:tcPr marL="6417" marR="6417" marT="641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6417" marR="6417" marT="641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6417" marR="6417" marT="641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9039542"/>
                  </a:ext>
                </a:extLst>
              </a:tr>
              <a:tr h="420646">
                <a:tc>
                  <a:txBody>
                    <a:bodyPr/>
                    <a:lstStyle/>
                    <a:p>
                      <a:pPr algn="ctr" fontAlgn="ctr"/>
                      <a:r>
                        <a:rPr lang="en-US" sz="1200" b="0" i="0" u="none" strike="noStrike" dirty="0">
                          <a:solidFill>
                            <a:srgbClr val="000000"/>
                          </a:solidFill>
                          <a:effectLst/>
                          <a:latin typeface="Calibri" panose="020F0502020204030204" pitchFamily="34" charset="0"/>
                        </a:rPr>
                        <a:t>Contingent Workers </a:t>
                      </a:r>
                      <a:r>
                        <a:rPr lang="en-US" sz="1200" b="0" i="1" u="none" strike="noStrike" dirty="0">
                          <a:solidFill>
                            <a:srgbClr val="000000"/>
                          </a:solidFill>
                          <a:effectLst/>
                          <a:latin typeface="Calibri" panose="020F0502020204030204" pitchFamily="34" charset="0"/>
                        </a:rPr>
                        <a:t>(footnote 1099s)</a:t>
                      </a:r>
                      <a:endParaRPr lang="en-US" sz="1200" b="0" i="0" u="none" strike="noStrike" dirty="0">
                        <a:solidFill>
                          <a:srgbClr val="000000"/>
                        </a:solidFill>
                        <a:effectLst/>
                        <a:latin typeface="Calibri" panose="020F0502020204030204" pitchFamily="34" charset="0"/>
                      </a:endParaRPr>
                    </a:p>
                  </a:txBody>
                  <a:tcPr marL="6417" marR="6417" marT="641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Workday + Kronos</a:t>
                      </a:r>
                    </a:p>
                  </a:txBody>
                  <a:tcPr marL="6417" marR="6417" marT="641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 Need to define for the future.</a:t>
                      </a:r>
                    </a:p>
                  </a:txBody>
                  <a:tcPr marL="6417" marR="6417" marT="641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6417" marR="6417" marT="641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6417" marR="6417" marT="6417"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1906128"/>
                  </a:ext>
                </a:extLst>
              </a:tr>
            </a:tbl>
          </a:graphicData>
        </a:graphic>
      </p:graphicFrame>
    </p:spTree>
    <p:extLst>
      <p:ext uri="{BB962C8B-B14F-4D97-AF65-F5344CB8AC3E}">
        <p14:creationId xmlns:p14="http://schemas.microsoft.com/office/powerpoint/2010/main" val="3771346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945C1-2A22-3B4F-B2F7-13734DE2AC4D}"/>
              </a:ext>
            </a:extLst>
          </p:cNvPr>
          <p:cNvSpPr>
            <a:spLocks noGrp="1"/>
          </p:cNvSpPr>
          <p:nvPr>
            <p:ph type="title"/>
          </p:nvPr>
        </p:nvSpPr>
        <p:spPr/>
        <p:txBody>
          <a:bodyPr/>
          <a:lstStyle/>
          <a:p>
            <a:r>
              <a:rPr lang="en-US" dirty="0"/>
              <a:t>Customer Service</a:t>
            </a:r>
          </a:p>
        </p:txBody>
      </p:sp>
      <p:sp>
        <p:nvSpPr>
          <p:cNvPr id="3" name="Text Placeholder 2">
            <a:extLst>
              <a:ext uri="{FF2B5EF4-FFF2-40B4-BE49-F238E27FC236}">
                <a16:creationId xmlns:a16="http://schemas.microsoft.com/office/drawing/2014/main" id="{60ECBCDE-5AC5-3A4B-AA6E-8557A960FE4A}"/>
              </a:ext>
            </a:extLst>
          </p:cNvPr>
          <p:cNvSpPr>
            <a:spLocks noGrp="1"/>
          </p:cNvSpPr>
          <p:nvPr>
            <p:ph type="body" sz="quarter" idx="23"/>
          </p:nvPr>
        </p:nvSpPr>
        <p:spPr/>
        <p:txBody>
          <a:bodyPr/>
          <a:lstStyle/>
          <a:p>
            <a:r>
              <a:rPr lang="en-US" dirty="0"/>
              <a:t>Data Definitions and Calculations for Customer Service Hiring and Attrition</a:t>
            </a:r>
          </a:p>
        </p:txBody>
      </p:sp>
      <p:graphicFrame>
        <p:nvGraphicFramePr>
          <p:cNvPr id="8" name="Table 7">
            <a:extLst>
              <a:ext uri="{FF2B5EF4-FFF2-40B4-BE49-F238E27FC236}">
                <a16:creationId xmlns:a16="http://schemas.microsoft.com/office/drawing/2014/main" id="{C07D9E3B-1A79-4F46-B163-097A964B8333}"/>
              </a:ext>
            </a:extLst>
          </p:cNvPr>
          <p:cNvGraphicFramePr>
            <a:graphicFrameLocks noGrp="1"/>
          </p:cNvGraphicFramePr>
          <p:nvPr>
            <p:extLst>
              <p:ext uri="{D42A27DB-BD31-4B8C-83A1-F6EECF244321}">
                <p14:modId xmlns:p14="http://schemas.microsoft.com/office/powerpoint/2010/main" val="672408258"/>
              </p:ext>
            </p:extLst>
          </p:nvPr>
        </p:nvGraphicFramePr>
        <p:xfrm>
          <a:off x="280862" y="1508002"/>
          <a:ext cx="11630256" cy="4607956"/>
        </p:xfrm>
        <a:graphic>
          <a:graphicData uri="http://schemas.openxmlformats.org/drawingml/2006/table">
            <a:tbl>
              <a:tblPr/>
              <a:tblGrid>
                <a:gridCol w="1479975">
                  <a:extLst>
                    <a:ext uri="{9D8B030D-6E8A-4147-A177-3AD203B41FA5}">
                      <a16:colId xmlns:a16="http://schemas.microsoft.com/office/drawing/2014/main" val="3518674033"/>
                    </a:ext>
                  </a:extLst>
                </a:gridCol>
                <a:gridCol w="1430336">
                  <a:extLst>
                    <a:ext uri="{9D8B030D-6E8A-4147-A177-3AD203B41FA5}">
                      <a16:colId xmlns:a16="http://schemas.microsoft.com/office/drawing/2014/main" val="967273359"/>
                    </a:ext>
                  </a:extLst>
                </a:gridCol>
                <a:gridCol w="6238471">
                  <a:extLst>
                    <a:ext uri="{9D8B030D-6E8A-4147-A177-3AD203B41FA5}">
                      <a16:colId xmlns:a16="http://schemas.microsoft.com/office/drawing/2014/main" val="2189219267"/>
                    </a:ext>
                  </a:extLst>
                </a:gridCol>
                <a:gridCol w="1240737">
                  <a:extLst>
                    <a:ext uri="{9D8B030D-6E8A-4147-A177-3AD203B41FA5}">
                      <a16:colId xmlns:a16="http://schemas.microsoft.com/office/drawing/2014/main" val="3816815477"/>
                    </a:ext>
                  </a:extLst>
                </a:gridCol>
                <a:gridCol w="1240737">
                  <a:extLst>
                    <a:ext uri="{9D8B030D-6E8A-4147-A177-3AD203B41FA5}">
                      <a16:colId xmlns:a16="http://schemas.microsoft.com/office/drawing/2014/main" val="2522715899"/>
                    </a:ext>
                  </a:extLst>
                </a:gridCol>
              </a:tblGrid>
              <a:tr h="499256">
                <a:tc>
                  <a:txBody>
                    <a:bodyPr/>
                    <a:lstStyle/>
                    <a:p>
                      <a:pPr algn="ctr" fontAlgn="ctr"/>
                      <a:r>
                        <a:rPr lang="en-US" sz="1200" b="1" i="0" u="none" strike="noStrike" dirty="0">
                          <a:solidFill>
                            <a:srgbClr val="FFFFFF"/>
                          </a:solidFill>
                          <a:effectLst/>
                          <a:latin typeface="Calibri" panose="020F0502020204030204" pitchFamily="34" charset="0"/>
                        </a:rPr>
                        <a:t>Metric</a:t>
                      </a:r>
                    </a:p>
                  </a:txBody>
                  <a:tcPr marL="7942" marR="7942" marT="794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ctr"/>
                      <a:r>
                        <a:rPr lang="en-US" sz="1200" b="1" i="0" u="none" strike="noStrike" dirty="0">
                          <a:solidFill>
                            <a:srgbClr val="FFFFFF"/>
                          </a:solidFill>
                          <a:effectLst/>
                          <a:latin typeface="Calibri" panose="020F0502020204030204" pitchFamily="34" charset="0"/>
                        </a:rPr>
                        <a:t>Source</a:t>
                      </a:r>
                    </a:p>
                  </a:txBody>
                  <a:tcPr marL="7942" marR="7942" marT="794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ctr"/>
                      <a:r>
                        <a:rPr lang="en-US" sz="1200" b="1" i="0" u="none" strike="noStrike" dirty="0">
                          <a:solidFill>
                            <a:srgbClr val="FFFFFF"/>
                          </a:solidFill>
                          <a:effectLst/>
                          <a:latin typeface="Calibri" panose="020F0502020204030204" pitchFamily="34" charset="0"/>
                        </a:rPr>
                        <a:t>Definition</a:t>
                      </a:r>
                    </a:p>
                  </a:txBody>
                  <a:tcPr marL="7942" marR="7942" marT="794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ctr"/>
                      <a:r>
                        <a:rPr lang="en-US" sz="1200" b="1" i="0" u="none" strike="noStrike" dirty="0">
                          <a:solidFill>
                            <a:srgbClr val="FFFFFF"/>
                          </a:solidFill>
                          <a:effectLst/>
                          <a:latin typeface="Calibri" panose="020F0502020204030204" pitchFamily="34" charset="0"/>
                        </a:rPr>
                        <a:t>Calculation</a:t>
                      </a:r>
                    </a:p>
                  </a:txBody>
                  <a:tcPr marL="7942" marR="7942" marT="794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ctr"/>
                      <a:r>
                        <a:rPr lang="en-US" sz="1200" b="1" i="0" u="none" strike="noStrike" dirty="0">
                          <a:solidFill>
                            <a:srgbClr val="FFFFFF"/>
                          </a:solidFill>
                          <a:effectLst/>
                          <a:latin typeface="Calibri" panose="020F0502020204030204" pitchFamily="34" charset="0"/>
                        </a:rPr>
                        <a:t>Goal</a:t>
                      </a:r>
                    </a:p>
                  </a:txBody>
                  <a:tcPr marL="7942" marR="7942" marT="794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1793055790"/>
                  </a:ext>
                </a:extLst>
              </a:tr>
              <a:tr h="499256">
                <a:tc>
                  <a:txBody>
                    <a:bodyPr/>
                    <a:lstStyle/>
                    <a:p>
                      <a:pPr algn="ctr" fontAlgn="ctr"/>
                      <a:r>
                        <a:rPr lang="en-US" sz="1200" b="0" i="0" u="none" strike="noStrike" dirty="0">
                          <a:solidFill>
                            <a:srgbClr val="000000"/>
                          </a:solidFill>
                          <a:effectLst/>
                          <a:latin typeface="Calibri" panose="020F0502020204030204" pitchFamily="34" charset="0"/>
                        </a:rPr>
                        <a:t>Actual BIS</a:t>
                      </a:r>
                    </a:p>
                  </a:txBody>
                  <a:tcPr marL="7942" marR="7942" marT="794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Kronos via Vertica</a:t>
                      </a:r>
                    </a:p>
                  </a:txBody>
                  <a:tcPr marL="7942" marR="7942" marT="794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7942" marR="7942" marT="794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7942" marR="7942" marT="794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7942" marR="7942" marT="794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57954803"/>
                  </a:ext>
                </a:extLst>
              </a:tr>
              <a:tr h="499256">
                <a:tc>
                  <a:txBody>
                    <a:bodyPr/>
                    <a:lstStyle/>
                    <a:p>
                      <a:pPr algn="ctr" fontAlgn="ctr"/>
                      <a:r>
                        <a:rPr lang="en-US" sz="1200" b="0" i="0" u="none" strike="noStrike" dirty="0">
                          <a:solidFill>
                            <a:srgbClr val="000000"/>
                          </a:solidFill>
                          <a:effectLst/>
                          <a:latin typeface="Calibri" panose="020F0502020204030204" pitchFamily="34" charset="0"/>
                        </a:rPr>
                        <a:t># Starts</a:t>
                      </a:r>
                    </a:p>
                  </a:txBody>
                  <a:tcPr marL="7942" marR="7942" marT="794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Greenhouse</a:t>
                      </a:r>
                    </a:p>
                  </a:txBody>
                  <a:tcPr marL="7942" marR="7942" marT="794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 Need to confirm Starts metric vs Fills metric</a:t>
                      </a:r>
                    </a:p>
                  </a:txBody>
                  <a:tcPr marL="7942" marR="7942" marT="794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7942" marR="7942" marT="794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7942" marR="7942" marT="794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75913473"/>
                  </a:ext>
                </a:extLst>
              </a:tr>
              <a:tr h="499256">
                <a:tc>
                  <a:txBody>
                    <a:bodyPr/>
                    <a:lstStyle/>
                    <a:p>
                      <a:pPr algn="ctr" fontAlgn="ctr"/>
                      <a:r>
                        <a:rPr lang="en-US" sz="1200" b="0" i="0" u="none" strike="noStrike" dirty="0">
                          <a:solidFill>
                            <a:srgbClr val="000000"/>
                          </a:solidFill>
                          <a:effectLst/>
                          <a:latin typeface="Calibri" panose="020F0502020204030204" pitchFamily="34" charset="0"/>
                        </a:rPr>
                        <a:t>Avg Time to Fill (days)</a:t>
                      </a:r>
                    </a:p>
                  </a:txBody>
                  <a:tcPr marL="7942" marR="7942" marT="794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panose="020F0502020204030204" pitchFamily="34" charset="0"/>
                        </a:rPr>
                        <a:t>Greenhouse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200" b="0" i="1" u="none" strike="noStrike" dirty="0">
                          <a:solidFill>
                            <a:srgbClr val="000000"/>
                          </a:solidFill>
                          <a:effectLst/>
                          <a:latin typeface="Calibri" panose="020F0502020204030204" pitchFamily="34" charset="0"/>
                        </a:rPr>
                        <a:t>Brack – NE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200" b="0" i="1" u="none" strike="noStrike" dirty="0">
                          <a:solidFill>
                            <a:srgbClr val="000000"/>
                          </a:solidFill>
                          <a:effectLst/>
                          <a:latin typeface="Calibri" panose="020F0502020204030204" pitchFamily="34" charset="0"/>
                        </a:rPr>
                        <a:t>Nicole – Ex (manual)</a:t>
                      </a:r>
                    </a:p>
                  </a:txBody>
                  <a:tcPr marL="7942" marR="7942" marT="794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7942" marR="7942" marT="794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7942" marR="7942" marT="794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7942" marR="7942" marT="794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17623563"/>
                  </a:ext>
                </a:extLst>
              </a:tr>
              <a:tr h="499256">
                <a:tc>
                  <a:txBody>
                    <a:bodyPr/>
                    <a:lstStyle/>
                    <a:p>
                      <a:pPr algn="ctr" fontAlgn="ctr"/>
                      <a:r>
                        <a:rPr lang="en-US" sz="1200" b="0" i="0" u="none" strike="noStrike" dirty="0">
                          <a:solidFill>
                            <a:srgbClr val="000000"/>
                          </a:solidFill>
                          <a:effectLst/>
                          <a:latin typeface="Calibri" panose="020F0502020204030204" pitchFamily="34" charset="0"/>
                        </a:rPr>
                        <a:t>% Fill Rate (based off weekly labor request)</a:t>
                      </a:r>
                    </a:p>
                  </a:txBody>
                  <a:tcPr marL="7942" marR="7942" marT="794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panose="020F0502020204030204" pitchFamily="34" charset="0"/>
                        </a:rPr>
                        <a:t>Greenhouse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200" b="0" i="1" u="none" strike="noStrike" dirty="0">
                          <a:solidFill>
                            <a:srgbClr val="000000"/>
                          </a:solidFill>
                          <a:effectLst/>
                          <a:latin typeface="Calibri" panose="020F0502020204030204" pitchFamily="34" charset="0"/>
                        </a:rPr>
                        <a:t>Brack – NE</a:t>
                      </a:r>
                    </a:p>
                    <a:p>
                      <a:pPr marL="0" marR="0" lvl="0" indent="0" algn="ctr" defTabSz="914400" rtl="0" eaLnBrk="1" fontAlgn="b" latinLnBrk="0" hangingPunct="1">
                        <a:lnSpc>
                          <a:spcPct val="100000"/>
                        </a:lnSpc>
                        <a:spcBef>
                          <a:spcPts val="0"/>
                        </a:spcBef>
                        <a:spcAft>
                          <a:spcPts val="0"/>
                        </a:spcAft>
                        <a:buClrTx/>
                        <a:buSzTx/>
                        <a:buFontTx/>
                        <a:buNone/>
                        <a:tabLst/>
                        <a:defRPr/>
                      </a:pPr>
                      <a:r>
                        <a:rPr lang="en-US" sz="1200" b="0" i="1" u="none" strike="noStrike" dirty="0">
                          <a:solidFill>
                            <a:srgbClr val="000000"/>
                          </a:solidFill>
                          <a:effectLst/>
                          <a:latin typeface="Calibri" panose="020F0502020204030204" pitchFamily="34" charset="0"/>
                        </a:rPr>
                        <a:t>Nicole – Ex (manual)</a:t>
                      </a:r>
                    </a:p>
                  </a:txBody>
                  <a:tcPr marL="7942" marR="7942" marT="794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7942" marR="7942" marT="794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7942" marR="7942" marT="794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7942" marR="7942" marT="794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14433330"/>
                  </a:ext>
                </a:extLst>
              </a:tr>
              <a:tr h="499256">
                <a:tc>
                  <a:txBody>
                    <a:bodyPr/>
                    <a:lstStyle/>
                    <a:p>
                      <a:pPr algn="ctr" fontAlgn="ctr"/>
                      <a:r>
                        <a:rPr lang="en-US" sz="1200" b="0" i="0" u="none" strike="noStrike" dirty="0">
                          <a:solidFill>
                            <a:srgbClr val="000000"/>
                          </a:solidFill>
                          <a:effectLst/>
                          <a:latin typeface="Calibri" panose="020F0502020204030204" pitchFamily="34" charset="0"/>
                        </a:rPr>
                        <a:t>% Graduation Rate </a:t>
                      </a:r>
                    </a:p>
                  </a:txBody>
                  <a:tcPr marL="7942" marR="7942" marT="794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7942" marR="7942" marT="794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7942" marR="7942" marT="794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7942" marR="7942" marT="794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7942" marR="7942" marT="794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29986731"/>
                  </a:ext>
                </a:extLst>
              </a:tr>
              <a:tr h="499256">
                <a:tc>
                  <a:txBody>
                    <a:bodyPr/>
                    <a:lstStyle/>
                    <a:p>
                      <a:pPr algn="ctr" fontAlgn="ctr"/>
                      <a:r>
                        <a:rPr lang="en-US" sz="1200" b="0" i="0" u="none" strike="noStrike" dirty="0">
                          <a:solidFill>
                            <a:srgbClr val="000000"/>
                          </a:solidFill>
                          <a:effectLst/>
                          <a:latin typeface="Calibri" panose="020F0502020204030204" pitchFamily="34" charset="0"/>
                        </a:rPr>
                        <a:t>Attrition % (embed +/- target via color) </a:t>
                      </a:r>
                    </a:p>
                  </a:txBody>
                  <a:tcPr marL="7942" marR="7942" marT="794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7942" marR="7942" marT="794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 Attrition is only if they started, otherwise there are no shows.</a:t>
                      </a:r>
                    </a:p>
                  </a:txBody>
                  <a:tcPr marL="7942" marR="7942" marT="794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7942" marR="7942" marT="794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7942" marR="7942" marT="794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5873331"/>
                  </a:ext>
                </a:extLst>
              </a:tr>
              <a:tr h="499256">
                <a:tc>
                  <a:txBody>
                    <a:bodyPr/>
                    <a:lstStyle/>
                    <a:p>
                      <a:pPr algn="ctr" fontAlgn="ctr"/>
                      <a:r>
                        <a:rPr lang="en-US" sz="1200" b="0" i="0" u="none" strike="noStrike" dirty="0">
                          <a:solidFill>
                            <a:srgbClr val="000000"/>
                          </a:solidFill>
                          <a:effectLst/>
                          <a:latin typeface="Calibri" panose="020F0502020204030204" pitchFamily="34" charset="0"/>
                        </a:rPr>
                        <a:t>Total Hires</a:t>
                      </a:r>
                    </a:p>
                  </a:txBody>
                  <a:tcPr marL="7942" marR="7942" marT="794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7942" marR="7942" marT="794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7942" marR="7942" marT="794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7942" marR="7942" marT="794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7942" marR="7942" marT="794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4687247"/>
                  </a:ext>
                </a:extLst>
              </a:tr>
              <a:tr h="499256">
                <a:tc>
                  <a:txBody>
                    <a:bodyPr/>
                    <a:lstStyle/>
                    <a:p>
                      <a:pPr algn="ctr" fontAlgn="ctr"/>
                      <a:r>
                        <a:rPr lang="en-US" sz="1200" b="0" i="0" u="none" strike="noStrike" dirty="0">
                          <a:solidFill>
                            <a:srgbClr val="000000"/>
                          </a:solidFill>
                          <a:effectLst/>
                          <a:latin typeface="Calibri" panose="020F0502020204030204" pitchFamily="34" charset="0"/>
                        </a:rPr>
                        <a:t>% Fill within SLA</a:t>
                      </a:r>
                    </a:p>
                  </a:txBody>
                  <a:tcPr marL="7942" marR="7942" marT="794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7942" marR="7942" marT="794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7942" marR="7942" marT="794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7942" marR="7942" marT="794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7942" marR="7942" marT="7942"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57677949"/>
                  </a:ext>
                </a:extLst>
              </a:tr>
            </a:tbl>
          </a:graphicData>
        </a:graphic>
      </p:graphicFrame>
    </p:spTree>
    <p:extLst>
      <p:ext uri="{BB962C8B-B14F-4D97-AF65-F5344CB8AC3E}">
        <p14:creationId xmlns:p14="http://schemas.microsoft.com/office/powerpoint/2010/main" val="6775553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945C1-2A22-3B4F-B2F7-13734DE2AC4D}"/>
              </a:ext>
            </a:extLst>
          </p:cNvPr>
          <p:cNvSpPr>
            <a:spLocks noGrp="1"/>
          </p:cNvSpPr>
          <p:nvPr>
            <p:ph type="title"/>
          </p:nvPr>
        </p:nvSpPr>
        <p:spPr/>
        <p:txBody>
          <a:bodyPr/>
          <a:lstStyle/>
          <a:p>
            <a:r>
              <a:rPr lang="en-US" dirty="0"/>
              <a:t>Fulfillment Center</a:t>
            </a:r>
          </a:p>
        </p:txBody>
      </p:sp>
      <p:sp>
        <p:nvSpPr>
          <p:cNvPr id="3" name="Text Placeholder 2">
            <a:extLst>
              <a:ext uri="{FF2B5EF4-FFF2-40B4-BE49-F238E27FC236}">
                <a16:creationId xmlns:a16="http://schemas.microsoft.com/office/drawing/2014/main" id="{60ECBCDE-5AC5-3A4B-AA6E-8557A960FE4A}"/>
              </a:ext>
            </a:extLst>
          </p:cNvPr>
          <p:cNvSpPr>
            <a:spLocks noGrp="1"/>
          </p:cNvSpPr>
          <p:nvPr>
            <p:ph type="body" sz="quarter" idx="23"/>
          </p:nvPr>
        </p:nvSpPr>
        <p:spPr/>
        <p:txBody>
          <a:bodyPr/>
          <a:lstStyle/>
          <a:p>
            <a:r>
              <a:rPr lang="en-US" dirty="0"/>
              <a:t>Data Definitions and Calculations for Fulfillment Center Hiring and Attrition</a:t>
            </a:r>
          </a:p>
        </p:txBody>
      </p:sp>
      <p:graphicFrame>
        <p:nvGraphicFramePr>
          <p:cNvPr id="5" name="Table 4">
            <a:extLst>
              <a:ext uri="{FF2B5EF4-FFF2-40B4-BE49-F238E27FC236}">
                <a16:creationId xmlns:a16="http://schemas.microsoft.com/office/drawing/2014/main" id="{4E1486F4-C81F-4422-88E9-CC0C6E02F33B}"/>
              </a:ext>
            </a:extLst>
          </p:cNvPr>
          <p:cNvGraphicFramePr>
            <a:graphicFrameLocks noGrp="1"/>
          </p:cNvGraphicFramePr>
          <p:nvPr>
            <p:extLst>
              <p:ext uri="{D42A27DB-BD31-4B8C-83A1-F6EECF244321}">
                <p14:modId xmlns:p14="http://schemas.microsoft.com/office/powerpoint/2010/main" val="3263976293"/>
              </p:ext>
            </p:extLst>
          </p:nvPr>
        </p:nvGraphicFramePr>
        <p:xfrm>
          <a:off x="280840" y="1444004"/>
          <a:ext cx="11630258" cy="4719048"/>
        </p:xfrm>
        <a:graphic>
          <a:graphicData uri="http://schemas.openxmlformats.org/drawingml/2006/table">
            <a:tbl>
              <a:tblPr/>
              <a:tblGrid>
                <a:gridCol w="1739984">
                  <a:extLst>
                    <a:ext uri="{9D8B030D-6E8A-4147-A177-3AD203B41FA5}">
                      <a16:colId xmlns:a16="http://schemas.microsoft.com/office/drawing/2014/main" val="1660181004"/>
                    </a:ext>
                  </a:extLst>
                </a:gridCol>
                <a:gridCol w="1234440">
                  <a:extLst>
                    <a:ext uri="{9D8B030D-6E8A-4147-A177-3AD203B41FA5}">
                      <a16:colId xmlns:a16="http://schemas.microsoft.com/office/drawing/2014/main" val="3667379973"/>
                    </a:ext>
                  </a:extLst>
                </a:gridCol>
                <a:gridCol w="6336792">
                  <a:extLst>
                    <a:ext uri="{9D8B030D-6E8A-4147-A177-3AD203B41FA5}">
                      <a16:colId xmlns:a16="http://schemas.microsoft.com/office/drawing/2014/main" val="3628026072"/>
                    </a:ext>
                  </a:extLst>
                </a:gridCol>
                <a:gridCol w="1289304">
                  <a:extLst>
                    <a:ext uri="{9D8B030D-6E8A-4147-A177-3AD203B41FA5}">
                      <a16:colId xmlns:a16="http://schemas.microsoft.com/office/drawing/2014/main" val="818395021"/>
                    </a:ext>
                  </a:extLst>
                </a:gridCol>
                <a:gridCol w="1029738">
                  <a:extLst>
                    <a:ext uri="{9D8B030D-6E8A-4147-A177-3AD203B41FA5}">
                      <a16:colId xmlns:a16="http://schemas.microsoft.com/office/drawing/2014/main" val="2830169809"/>
                    </a:ext>
                  </a:extLst>
                </a:gridCol>
              </a:tblGrid>
              <a:tr h="393254">
                <a:tc>
                  <a:txBody>
                    <a:bodyPr/>
                    <a:lstStyle/>
                    <a:p>
                      <a:pPr algn="ctr" fontAlgn="ctr"/>
                      <a:r>
                        <a:rPr lang="en-US" sz="1200" b="1" i="0" u="none" strike="noStrike" dirty="0">
                          <a:solidFill>
                            <a:srgbClr val="FFFFFF"/>
                          </a:solidFill>
                          <a:effectLst/>
                          <a:latin typeface="Calibri" panose="020F0502020204030204" pitchFamily="34" charset="0"/>
                        </a:rPr>
                        <a:t>Metric</a:t>
                      </a:r>
                    </a:p>
                  </a:txBody>
                  <a:tcPr marL="7942" marR="7942" marT="794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ctr"/>
                      <a:r>
                        <a:rPr lang="en-US" sz="1200" b="1" i="0" u="none" strike="noStrike" dirty="0">
                          <a:solidFill>
                            <a:srgbClr val="FFFFFF"/>
                          </a:solidFill>
                          <a:effectLst/>
                          <a:latin typeface="Calibri" panose="020F0502020204030204" pitchFamily="34" charset="0"/>
                        </a:rPr>
                        <a:t>Source</a:t>
                      </a:r>
                    </a:p>
                  </a:txBody>
                  <a:tcPr marL="7942" marR="7942" marT="794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ctr"/>
                      <a:r>
                        <a:rPr lang="en-US" sz="1200" b="1" i="0" u="none" strike="noStrike" dirty="0">
                          <a:solidFill>
                            <a:srgbClr val="FFFFFF"/>
                          </a:solidFill>
                          <a:effectLst/>
                          <a:latin typeface="Calibri" panose="020F0502020204030204" pitchFamily="34" charset="0"/>
                        </a:rPr>
                        <a:t>Definition</a:t>
                      </a:r>
                    </a:p>
                  </a:txBody>
                  <a:tcPr marL="7942" marR="7942" marT="794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ctr"/>
                      <a:r>
                        <a:rPr lang="en-US" sz="1200" b="1" i="0" u="none" strike="noStrike" dirty="0">
                          <a:solidFill>
                            <a:srgbClr val="FFFFFF"/>
                          </a:solidFill>
                          <a:effectLst/>
                          <a:latin typeface="Calibri" panose="020F0502020204030204" pitchFamily="34" charset="0"/>
                        </a:rPr>
                        <a:t>Calculation</a:t>
                      </a:r>
                    </a:p>
                  </a:txBody>
                  <a:tcPr marL="7942" marR="7942" marT="794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tc>
                  <a:txBody>
                    <a:bodyPr/>
                    <a:lstStyle/>
                    <a:p>
                      <a:pPr algn="ctr" fontAlgn="ctr"/>
                      <a:r>
                        <a:rPr lang="en-US" sz="1200" b="1" i="0" u="none" strike="noStrike" dirty="0">
                          <a:solidFill>
                            <a:srgbClr val="FFFFFF"/>
                          </a:solidFill>
                          <a:effectLst/>
                          <a:latin typeface="Calibri" panose="020F0502020204030204" pitchFamily="34" charset="0"/>
                        </a:rPr>
                        <a:t>Goal</a:t>
                      </a:r>
                    </a:p>
                  </a:txBody>
                  <a:tcPr marL="7942" marR="7942" marT="794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2060"/>
                    </a:solidFill>
                  </a:tcPr>
                </a:tc>
                <a:extLst>
                  <a:ext uri="{0D108BD9-81ED-4DB2-BD59-A6C34878D82A}">
                    <a16:rowId xmlns:a16="http://schemas.microsoft.com/office/drawing/2014/main" val="3020841033"/>
                  </a:ext>
                </a:extLst>
              </a:tr>
              <a:tr h="393254">
                <a:tc>
                  <a:txBody>
                    <a:bodyPr/>
                    <a:lstStyle/>
                    <a:p>
                      <a:pPr algn="ctr" fontAlgn="ctr"/>
                      <a:r>
                        <a:rPr lang="en-US" sz="1200" b="0" i="0" u="none" strike="noStrike" dirty="0">
                          <a:solidFill>
                            <a:srgbClr val="000000"/>
                          </a:solidFill>
                          <a:effectLst/>
                          <a:latin typeface="Calibri" panose="020F0502020204030204" pitchFamily="34" charset="0"/>
                        </a:rPr>
                        <a:t>Actual BIS</a:t>
                      </a:r>
                    </a:p>
                  </a:txBody>
                  <a:tcPr marL="7942" marR="7942" marT="794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7942" marR="7942" marT="79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7942" marR="7942" marT="79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7942" marR="7942" marT="79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7942" marR="7942" marT="79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5846880"/>
                  </a:ext>
                </a:extLst>
              </a:tr>
              <a:tr h="393254">
                <a:tc>
                  <a:txBody>
                    <a:bodyPr/>
                    <a:lstStyle/>
                    <a:p>
                      <a:pPr algn="ctr" fontAlgn="ctr"/>
                      <a:r>
                        <a:rPr lang="en-US" sz="1200" b="0" i="0" u="none" strike="noStrike" dirty="0">
                          <a:solidFill>
                            <a:srgbClr val="000000"/>
                          </a:solidFill>
                          <a:effectLst/>
                          <a:latin typeface="Calibri" panose="020F0502020204030204" pitchFamily="34" charset="0"/>
                        </a:rPr>
                        <a:t># Starts </a:t>
                      </a:r>
                    </a:p>
                  </a:txBody>
                  <a:tcPr marL="7942" marR="7942" marT="794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7942" marR="7942" marT="79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7942" marR="7942" marT="79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7942" marR="7942" marT="79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7942" marR="7942" marT="79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2161563"/>
                  </a:ext>
                </a:extLst>
              </a:tr>
              <a:tr h="393254">
                <a:tc>
                  <a:txBody>
                    <a:bodyPr/>
                    <a:lstStyle/>
                    <a:p>
                      <a:pPr algn="ctr" fontAlgn="ctr"/>
                      <a:r>
                        <a:rPr lang="en-US" sz="1200" b="0" i="0" u="none" strike="noStrike" dirty="0">
                          <a:solidFill>
                            <a:srgbClr val="000000"/>
                          </a:solidFill>
                          <a:effectLst/>
                          <a:latin typeface="Calibri" panose="020F0502020204030204" pitchFamily="34" charset="0"/>
                        </a:rPr>
                        <a:t>% Fill Rate</a:t>
                      </a:r>
                    </a:p>
                  </a:txBody>
                  <a:tcPr marL="7942" marR="7942" marT="794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7942" marR="7942" marT="79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7942" marR="7942" marT="79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7942" marR="7942" marT="79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7942" marR="7942" marT="79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09099948"/>
                  </a:ext>
                </a:extLst>
              </a:tr>
              <a:tr h="393254">
                <a:tc>
                  <a:txBody>
                    <a:bodyPr/>
                    <a:lstStyle/>
                    <a:p>
                      <a:pPr algn="ctr" fontAlgn="ctr"/>
                      <a:r>
                        <a:rPr lang="en-US" sz="1200" b="0" i="0" u="none" strike="noStrike" dirty="0">
                          <a:solidFill>
                            <a:srgbClr val="000000"/>
                          </a:solidFill>
                          <a:effectLst/>
                          <a:latin typeface="Calibri" panose="020F0502020204030204" pitchFamily="34" charset="0"/>
                        </a:rPr>
                        <a:t>Avg Time to Fill (days)</a:t>
                      </a:r>
                    </a:p>
                  </a:txBody>
                  <a:tcPr marL="7942" marR="7942" marT="794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7942" marR="7942" marT="79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7942" marR="7942" marT="79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7942" marR="7942" marT="79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7942" marR="7942" marT="79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5565843"/>
                  </a:ext>
                </a:extLst>
              </a:tr>
              <a:tr h="393254">
                <a:tc>
                  <a:txBody>
                    <a:bodyPr/>
                    <a:lstStyle/>
                    <a:p>
                      <a:pPr algn="ctr" fontAlgn="ctr"/>
                      <a:r>
                        <a:rPr lang="en-US" sz="1200" b="0" i="0" u="none" strike="noStrike" dirty="0">
                          <a:solidFill>
                            <a:srgbClr val="000000"/>
                          </a:solidFill>
                          <a:effectLst/>
                          <a:latin typeface="Calibri" panose="020F0502020204030204" pitchFamily="34" charset="0"/>
                        </a:rPr>
                        <a:t>Attrition % (embed +/- target via color)</a:t>
                      </a:r>
                    </a:p>
                  </a:txBody>
                  <a:tcPr marL="7942" marR="7942" marT="794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7942" marR="7942" marT="79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7942" marR="7942" marT="79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7942" marR="7942" marT="79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7942" marR="7942" marT="79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30692073"/>
                  </a:ext>
                </a:extLst>
              </a:tr>
              <a:tr h="393254">
                <a:tc>
                  <a:txBody>
                    <a:bodyPr/>
                    <a:lstStyle/>
                    <a:p>
                      <a:pPr algn="ctr" fontAlgn="ctr"/>
                      <a:r>
                        <a:rPr lang="en-US" sz="1200" b="0" i="0" u="none" strike="noStrike" dirty="0">
                          <a:solidFill>
                            <a:srgbClr val="000000"/>
                          </a:solidFill>
                          <a:effectLst/>
                          <a:latin typeface="Calibri" panose="020F0502020204030204" pitchFamily="34" charset="0"/>
                        </a:rPr>
                        <a:t>% on LOA% (embed +/- target via color)</a:t>
                      </a:r>
                    </a:p>
                  </a:txBody>
                  <a:tcPr marL="7942" marR="7942" marT="794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7942" marR="7942" marT="79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7942" marR="7942" marT="79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7942" marR="7942" marT="79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7942" marR="7942" marT="79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6481829"/>
                  </a:ext>
                </a:extLst>
              </a:tr>
              <a:tr h="393254">
                <a:tc>
                  <a:txBody>
                    <a:bodyPr/>
                    <a:lstStyle/>
                    <a:p>
                      <a:pPr algn="ctr" fontAlgn="ctr"/>
                      <a:r>
                        <a:rPr lang="en-US" sz="1200" b="0" i="0" u="none" strike="noStrike" dirty="0">
                          <a:solidFill>
                            <a:srgbClr val="000000"/>
                          </a:solidFill>
                          <a:effectLst/>
                          <a:latin typeface="Calibri" panose="020F0502020204030204" pitchFamily="34" charset="0"/>
                        </a:rPr>
                        <a:t># Return to Work Outstanding </a:t>
                      </a:r>
                    </a:p>
                  </a:txBody>
                  <a:tcPr marL="7942" marR="7942" marT="794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7942" marR="7942" marT="79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7942" marR="7942" marT="79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7942" marR="7942" marT="79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7942" marR="7942" marT="79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5330312"/>
                  </a:ext>
                </a:extLst>
              </a:tr>
              <a:tr h="393254">
                <a:tc>
                  <a:txBody>
                    <a:bodyPr/>
                    <a:lstStyle/>
                    <a:p>
                      <a:pPr algn="ctr" fontAlgn="ctr"/>
                      <a:r>
                        <a:rPr lang="en-US" sz="1200" b="0" i="0" u="none" strike="noStrike" dirty="0">
                          <a:solidFill>
                            <a:srgbClr val="000000"/>
                          </a:solidFill>
                          <a:effectLst/>
                          <a:latin typeface="Calibri" panose="020F0502020204030204" pitchFamily="34" charset="0"/>
                        </a:rPr>
                        <a:t># Engagements completed</a:t>
                      </a:r>
                    </a:p>
                  </a:txBody>
                  <a:tcPr marL="7942" marR="7942" marT="794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7942" marR="7942" marT="79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7942" marR="7942" marT="79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7942" marR="7942" marT="79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7942" marR="7942" marT="79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3327927"/>
                  </a:ext>
                </a:extLst>
              </a:tr>
              <a:tr h="393254">
                <a:tc>
                  <a:txBody>
                    <a:bodyPr/>
                    <a:lstStyle/>
                    <a:p>
                      <a:pPr algn="ctr" fontAlgn="ctr"/>
                      <a:r>
                        <a:rPr lang="en-US" sz="1200" b="0" i="0" u="none" strike="noStrike" dirty="0">
                          <a:solidFill>
                            <a:srgbClr val="000000"/>
                          </a:solidFill>
                          <a:effectLst/>
                          <a:latin typeface="Calibri" panose="020F0502020204030204" pitchFamily="34" charset="0"/>
                        </a:rPr>
                        <a:t>% Filled within SLA</a:t>
                      </a:r>
                    </a:p>
                  </a:txBody>
                  <a:tcPr marL="7942" marR="7942" marT="794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7942" marR="7942" marT="79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7942" marR="7942" marT="79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7942" marR="7942" marT="79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7942" marR="7942" marT="79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8127427"/>
                  </a:ext>
                </a:extLst>
              </a:tr>
              <a:tr h="393254">
                <a:tc>
                  <a:txBody>
                    <a:bodyPr/>
                    <a:lstStyle/>
                    <a:p>
                      <a:pPr algn="ctr" fontAlgn="ctr"/>
                      <a:r>
                        <a:rPr lang="en-US" sz="1200" b="0" i="0" u="none" strike="noStrike" dirty="0">
                          <a:solidFill>
                            <a:srgbClr val="000000"/>
                          </a:solidFill>
                          <a:effectLst/>
                          <a:latin typeface="Calibri" panose="020F0502020204030204" pitchFamily="34" charset="0"/>
                        </a:rPr>
                        <a:t>Director + Open Reqs</a:t>
                      </a:r>
                    </a:p>
                  </a:txBody>
                  <a:tcPr marL="7942" marR="7942" marT="794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7942" marR="7942" marT="79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7942" marR="7942" marT="79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7942" marR="7942" marT="79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7942" marR="7942" marT="79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7963810"/>
                  </a:ext>
                </a:extLst>
              </a:tr>
              <a:tr h="393254">
                <a:tc>
                  <a:txBody>
                    <a:bodyPr/>
                    <a:lstStyle/>
                    <a:p>
                      <a:pPr algn="ctr" fontAlgn="ctr"/>
                      <a:r>
                        <a:rPr lang="en-US" sz="1200" b="0" i="0" u="none" strike="noStrike" dirty="0">
                          <a:solidFill>
                            <a:srgbClr val="000000"/>
                          </a:solidFill>
                          <a:effectLst/>
                          <a:latin typeface="Calibri" panose="020F0502020204030204" pitchFamily="34" charset="0"/>
                        </a:rPr>
                        <a:t>% Director + Fill within 120 day SLA</a:t>
                      </a:r>
                    </a:p>
                  </a:txBody>
                  <a:tcPr marL="7942" marR="7942" marT="794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7942" marR="7942" marT="79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panose="020F0502020204030204" pitchFamily="34" charset="0"/>
                        </a:rPr>
                        <a:t> </a:t>
                      </a:r>
                    </a:p>
                  </a:txBody>
                  <a:tcPr marL="7942" marR="7942" marT="79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Calibri" panose="020F0502020204030204" pitchFamily="34" charset="0"/>
                        </a:rPr>
                        <a:t> </a:t>
                      </a:r>
                    </a:p>
                  </a:txBody>
                  <a:tcPr marL="7942" marR="7942" marT="79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200" b="0" i="0" u="none" strike="noStrike" dirty="0">
                        <a:solidFill>
                          <a:srgbClr val="000000"/>
                        </a:solidFill>
                        <a:effectLst/>
                        <a:latin typeface="Calibri" panose="020F0502020204030204" pitchFamily="34" charset="0"/>
                      </a:endParaRPr>
                    </a:p>
                  </a:txBody>
                  <a:tcPr marL="7942" marR="7942" marT="794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84669214"/>
                  </a:ext>
                </a:extLst>
              </a:tr>
            </a:tbl>
          </a:graphicData>
        </a:graphic>
      </p:graphicFrame>
    </p:spTree>
    <p:extLst>
      <p:ext uri="{BB962C8B-B14F-4D97-AF65-F5344CB8AC3E}">
        <p14:creationId xmlns:p14="http://schemas.microsoft.com/office/powerpoint/2010/main" val="30918235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920FE3-2AF5-234A-9C1E-65A354424353}"/>
              </a:ext>
            </a:extLst>
          </p:cNvPr>
          <p:cNvSpPr>
            <a:spLocks noGrp="1"/>
          </p:cNvSpPr>
          <p:nvPr>
            <p:ph type="title"/>
          </p:nvPr>
        </p:nvSpPr>
        <p:spPr/>
        <p:txBody>
          <a:bodyPr/>
          <a:lstStyle/>
          <a:p>
            <a:r>
              <a:rPr lang="en-US" dirty="0"/>
              <a:t>Talent Acquisition Insights</a:t>
            </a:r>
          </a:p>
        </p:txBody>
      </p:sp>
    </p:spTree>
    <p:extLst>
      <p:ext uri="{BB962C8B-B14F-4D97-AF65-F5344CB8AC3E}">
        <p14:creationId xmlns:p14="http://schemas.microsoft.com/office/powerpoint/2010/main" val="350827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AA6A8-413B-C144-8651-28D3C69BAA09}"/>
              </a:ext>
            </a:extLst>
          </p:cNvPr>
          <p:cNvSpPr>
            <a:spLocks noGrp="1"/>
          </p:cNvSpPr>
          <p:nvPr>
            <p:ph type="body" sz="quarter" idx="10"/>
          </p:nvPr>
        </p:nvSpPr>
        <p:spPr/>
        <p:txBody>
          <a:bodyPr/>
          <a:lstStyle/>
          <a:p>
            <a:r>
              <a:rPr lang="en-US" sz="2000" dirty="0"/>
              <a:t>What Source System does your data come from?</a:t>
            </a:r>
          </a:p>
        </p:txBody>
      </p:sp>
      <p:sp>
        <p:nvSpPr>
          <p:cNvPr id="4" name="Text Placeholder 3">
            <a:extLst>
              <a:ext uri="{FF2B5EF4-FFF2-40B4-BE49-F238E27FC236}">
                <a16:creationId xmlns:a16="http://schemas.microsoft.com/office/drawing/2014/main" id="{2D7058B4-2C2F-1F47-B816-B926C24F6578}"/>
              </a:ext>
            </a:extLst>
          </p:cNvPr>
          <p:cNvSpPr>
            <a:spLocks noGrp="1"/>
          </p:cNvSpPr>
          <p:nvPr>
            <p:ph type="body" sz="quarter" idx="12"/>
          </p:nvPr>
        </p:nvSpPr>
        <p:spPr>
          <a:xfrm>
            <a:off x="782881" y="4545853"/>
            <a:ext cx="2324639" cy="1162864"/>
          </a:xfrm>
        </p:spPr>
        <p:txBody>
          <a:bodyPr/>
          <a:lstStyle/>
          <a:p>
            <a:r>
              <a:rPr lang="en-US" sz="2000" dirty="0"/>
              <a:t>Are there any other reports that are impacted by these metrics?</a:t>
            </a:r>
          </a:p>
          <a:p>
            <a:endParaRPr lang="en-US" sz="2000" dirty="0"/>
          </a:p>
        </p:txBody>
      </p:sp>
      <p:sp>
        <p:nvSpPr>
          <p:cNvPr id="5" name="Text Placeholder 4">
            <a:extLst>
              <a:ext uri="{FF2B5EF4-FFF2-40B4-BE49-F238E27FC236}">
                <a16:creationId xmlns:a16="http://schemas.microsoft.com/office/drawing/2014/main" id="{0E4A313B-0AA2-5144-858F-B64AD3385596}"/>
              </a:ext>
            </a:extLst>
          </p:cNvPr>
          <p:cNvSpPr>
            <a:spLocks noGrp="1"/>
          </p:cNvSpPr>
          <p:nvPr>
            <p:ph type="body" sz="quarter" idx="13"/>
          </p:nvPr>
        </p:nvSpPr>
        <p:spPr>
          <a:xfrm>
            <a:off x="6383581" y="2017724"/>
            <a:ext cx="2324639" cy="1153765"/>
          </a:xfrm>
        </p:spPr>
        <p:txBody>
          <a:bodyPr/>
          <a:lstStyle/>
          <a:p>
            <a:r>
              <a:rPr lang="en-US" sz="2000" dirty="0"/>
              <a:t>Are there any unique calculations that are specific to TA?</a:t>
            </a:r>
          </a:p>
        </p:txBody>
      </p:sp>
      <p:sp>
        <p:nvSpPr>
          <p:cNvPr id="6" name="Text Placeholder 5">
            <a:extLst>
              <a:ext uri="{FF2B5EF4-FFF2-40B4-BE49-F238E27FC236}">
                <a16:creationId xmlns:a16="http://schemas.microsoft.com/office/drawing/2014/main" id="{33AD3043-25D6-D549-9049-43087BFF519D}"/>
              </a:ext>
            </a:extLst>
          </p:cNvPr>
          <p:cNvSpPr>
            <a:spLocks noGrp="1"/>
          </p:cNvSpPr>
          <p:nvPr>
            <p:ph type="body" sz="quarter" idx="14"/>
          </p:nvPr>
        </p:nvSpPr>
        <p:spPr>
          <a:xfrm>
            <a:off x="6383581" y="4600905"/>
            <a:ext cx="2324639" cy="1153764"/>
          </a:xfrm>
        </p:spPr>
        <p:txBody>
          <a:bodyPr/>
          <a:lstStyle/>
          <a:p>
            <a:r>
              <a:rPr lang="en-US" sz="2000" dirty="0"/>
              <a:t>Who is responsible for data collection? (Owner)</a:t>
            </a:r>
          </a:p>
        </p:txBody>
      </p:sp>
      <p:sp>
        <p:nvSpPr>
          <p:cNvPr id="7" name="Text Placeholder 6">
            <a:extLst>
              <a:ext uri="{FF2B5EF4-FFF2-40B4-BE49-F238E27FC236}">
                <a16:creationId xmlns:a16="http://schemas.microsoft.com/office/drawing/2014/main" id="{1243FFCE-FEB2-E042-9289-9BFC59B486E8}"/>
              </a:ext>
            </a:extLst>
          </p:cNvPr>
          <p:cNvSpPr>
            <a:spLocks noGrp="1"/>
          </p:cNvSpPr>
          <p:nvPr>
            <p:ph type="body" sz="quarter" idx="15"/>
          </p:nvPr>
        </p:nvSpPr>
        <p:spPr/>
        <p:txBody>
          <a:bodyPr/>
          <a:lstStyle/>
          <a:p>
            <a:r>
              <a:rPr lang="en-US" dirty="0"/>
              <a:t>[Answer]</a:t>
            </a:r>
          </a:p>
        </p:txBody>
      </p:sp>
      <p:sp>
        <p:nvSpPr>
          <p:cNvPr id="8" name="Text Placeholder 7">
            <a:extLst>
              <a:ext uri="{FF2B5EF4-FFF2-40B4-BE49-F238E27FC236}">
                <a16:creationId xmlns:a16="http://schemas.microsoft.com/office/drawing/2014/main" id="{9E0A08A0-52CA-C847-9560-46D1F858223C}"/>
              </a:ext>
            </a:extLst>
          </p:cNvPr>
          <p:cNvSpPr>
            <a:spLocks noGrp="1"/>
          </p:cNvSpPr>
          <p:nvPr>
            <p:ph type="body" sz="quarter" idx="16"/>
          </p:nvPr>
        </p:nvSpPr>
        <p:spPr/>
        <p:txBody>
          <a:bodyPr/>
          <a:lstStyle/>
          <a:p>
            <a:r>
              <a:rPr lang="en-US" dirty="0"/>
              <a:t>[Answer]</a:t>
            </a:r>
          </a:p>
        </p:txBody>
      </p:sp>
      <p:sp>
        <p:nvSpPr>
          <p:cNvPr id="9" name="Text Placeholder 8">
            <a:extLst>
              <a:ext uri="{FF2B5EF4-FFF2-40B4-BE49-F238E27FC236}">
                <a16:creationId xmlns:a16="http://schemas.microsoft.com/office/drawing/2014/main" id="{C15A24D5-2B08-F64D-98EE-C36E23B596C2}"/>
              </a:ext>
            </a:extLst>
          </p:cNvPr>
          <p:cNvSpPr>
            <a:spLocks noGrp="1"/>
          </p:cNvSpPr>
          <p:nvPr>
            <p:ph type="body" sz="quarter" idx="17"/>
          </p:nvPr>
        </p:nvSpPr>
        <p:spPr/>
        <p:txBody>
          <a:bodyPr/>
          <a:lstStyle/>
          <a:p>
            <a:r>
              <a:rPr lang="en-US" dirty="0"/>
              <a:t>[Answer]</a:t>
            </a:r>
          </a:p>
        </p:txBody>
      </p:sp>
      <p:sp>
        <p:nvSpPr>
          <p:cNvPr id="10" name="Title 9">
            <a:extLst>
              <a:ext uri="{FF2B5EF4-FFF2-40B4-BE49-F238E27FC236}">
                <a16:creationId xmlns:a16="http://schemas.microsoft.com/office/drawing/2014/main" id="{0B2538F7-2223-E64A-8E45-81D968CD2987}"/>
              </a:ext>
            </a:extLst>
          </p:cNvPr>
          <p:cNvSpPr>
            <a:spLocks noGrp="1"/>
          </p:cNvSpPr>
          <p:nvPr>
            <p:ph type="title"/>
          </p:nvPr>
        </p:nvSpPr>
        <p:spPr/>
        <p:txBody>
          <a:bodyPr/>
          <a:lstStyle/>
          <a:p>
            <a:r>
              <a:rPr lang="en-US" dirty="0"/>
              <a:t>Talent Acquisition Quad Chart</a:t>
            </a:r>
          </a:p>
        </p:txBody>
      </p:sp>
      <p:sp>
        <p:nvSpPr>
          <p:cNvPr id="13" name="Text Placeholder 12">
            <a:extLst>
              <a:ext uri="{FF2B5EF4-FFF2-40B4-BE49-F238E27FC236}">
                <a16:creationId xmlns:a16="http://schemas.microsoft.com/office/drawing/2014/main" id="{D2D88027-6741-E441-9D00-222A2A9B4B1B}"/>
              </a:ext>
            </a:extLst>
          </p:cNvPr>
          <p:cNvSpPr>
            <a:spLocks noGrp="1"/>
          </p:cNvSpPr>
          <p:nvPr>
            <p:ph type="body" sz="quarter" idx="11"/>
          </p:nvPr>
        </p:nvSpPr>
        <p:spPr/>
        <p:txBody>
          <a:bodyPr/>
          <a:lstStyle/>
          <a:p>
            <a:r>
              <a:rPr lang="en-US" dirty="0"/>
              <a:t>[Answer]</a:t>
            </a:r>
          </a:p>
          <a:p>
            <a:endParaRPr lang="en-US" dirty="0"/>
          </a:p>
        </p:txBody>
      </p:sp>
    </p:spTree>
    <p:extLst>
      <p:ext uri="{BB962C8B-B14F-4D97-AF65-F5344CB8AC3E}">
        <p14:creationId xmlns:p14="http://schemas.microsoft.com/office/powerpoint/2010/main" val="1273107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9A0ED6-2C15-4B99-8ECB-5213CC7FCD27}"/>
              </a:ext>
            </a:extLst>
          </p:cNvPr>
          <p:cNvSpPr>
            <a:spLocks noGrp="1"/>
          </p:cNvSpPr>
          <p:nvPr>
            <p:ph type="body" sz="quarter" idx="10"/>
          </p:nvPr>
        </p:nvSpPr>
        <p:spPr/>
        <p:txBody>
          <a:bodyPr/>
          <a:lstStyle/>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rPr>
              <a:t>Their holistic job responsibilities support a specific </a:t>
            </a:r>
            <a:r>
              <a:rPr lang="en-US" sz="1800" b="1" dirty="0">
                <a:effectLst/>
                <a:latin typeface="Calibri" panose="020F0502020204030204" pitchFamily="34" charset="0"/>
                <a:ea typeface="Times New Roman" panose="02020603050405020304" pitchFamily="18" charset="0"/>
              </a:rPr>
              <a:t>Business Unit</a:t>
            </a:r>
            <a:r>
              <a:rPr lang="en-US" sz="1800" dirty="0">
                <a:effectLst/>
                <a:latin typeface="Calibri" panose="020F0502020204030204" pitchFamily="34" charset="0"/>
                <a:ea typeface="Times New Roman" panose="02020603050405020304" pitchFamily="18" charset="0"/>
              </a:rPr>
              <a:t>, or</a:t>
            </a:r>
            <a:endParaRPr lang="en-US"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rPr>
              <a:t>They are a dedicated site support member where the site is specific to a given </a:t>
            </a:r>
            <a:r>
              <a:rPr lang="en-US" sz="1800" b="1" dirty="0">
                <a:effectLst/>
                <a:latin typeface="Calibri" panose="020F0502020204030204" pitchFamily="34" charset="0"/>
                <a:ea typeface="Times New Roman" panose="02020603050405020304" pitchFamily="18" charset="0"/>
              </a:rPr>
              <a:t>Business Unit</a:t>
            </a:r>
            <a:r>
              <a:rPr lang="en-US" sz="1800" dirty="0">
                <a:effectLst/>
                <a:latin typeface="Calibri" panose="020F0502020204030204" pitchFamily="34" charset="0"/>
                <a:ea typeface="Times New Roman" panose="02020603050405020304" pitchFamily="18" charset="0"/>
              </a:rPr>
              <a:t> (i.e., HR, IT, Facilities), and</a:t>
            </a:r>
            <a:endParaRPr lang="en-US"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Times New Roman" panose="02020603050405020304" pitchFamily="18" charset="0"/>
              </a:rPr>
              <a:t>They </a:t>
            </a:r>
            <a:r>
              <a:rPr lang="en-US" sz="1800" u="sng" dirty="0">
                <a:effectLst/>
                <a:latin typeface="Calibri" panose="020F0502020204030204" pitchFamily="34" charset="0"/>
                <a:ea typeface="Times New Roman" panose="02020603050405020304" pitchFamily="18" charset="0"/>
              </a:rPr>
              <a:t>are not</a:t>
            </a:r>
            <a:r>
              <a:rPr lang="en-US" sz="1800" dirty="0">
                <a:effectLst/>
                <a:latin typeface="Calibri" panose="020F0502020204030204" pitchFamily="34" charset="0"/>
                <a:ea typeface="Times New Roman" panose="02020603050405020304" pitchFamily="18" charset="0"/>
              </a:rPr>
              <a:t> a part of a shared service which supports across multiple Business Units (i.e., HR Shared Services, IT Help Desk), which will be designated as Corporate</a:t>
            </a:r>
            <a:endParaRPr lang="en-US" sz="1800" dirty="0">
              <a:effectLst/>
              <a:latin typeface="Calibri" panose="020F0502020204030204" pitchFamily="34" charset="0"/>
              <a:ea typeface="Calibri" panose="020F0502020204030204" pitchFamily="34" charset="0"/>
            </a:endParaRPr>
          </a:p>
          <a:p>
            <a:endParaRPr lang="en-US" dirty="0"/>
          </a:p>
        </p:txBody>
      </p:sp>
      <p:sp>
        <p:nvSpPr>
          <p:cNvPr id="3" name="Title 2">
            <a:extLst>
              <a:ext uri="{FF2B5EF4-FFF2-40B4-BE49-F238E27FC236}">
                <a16:creationId xmlns:a16="http://schemas.microsoft.com/office/drawing/2014/main" id="{7F484A68-FC15-4A7B-AB0C-78D407766599}"/>
              </a:ext>
            </a:extLst>
          </p:cNvPr>
          <p:cNvSpPr>
            <a:spLocks noGrp="1"/>
          </p:cNvSpPr>
          <p:nvPr>
            <p:ph type="title"/>
          </p:nvPr>
        </p:nvSpPr>
        <p:spPr/>
        <p:txBody>
          <a:bodyPr/>
          <a:lstStyle/>
          <a:p>
            <a:r>
              <a:rPr lang="en-US" dirty="0"/>
              <a:t>Business Unit Definition</a:t>
            </a:r>
          </a:p>
        </p:txBody>
      </p:sp>
    </p:spTree>
    <p:extLst>
      <p:ext uri="{BB962C8B-B14F-4D97-AF65-F5344CB8AC3E}">
        <p14:creationId xmlns:p14="http://schemas.microsoft.com/office/powerpoint/2010/main" val="35163037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920FE3-2AF5-234A-9C1E-65A354424353}"/>
              </a:ext>
            </a:extLst>
          </p:cNvPr>
          <p:cNvSpPr>
            <a:spLocks noGrp="1"/>
          </p:cNvSpPr>
          <p:nvPr>
            <p:ph type="title"/>
          </p:nvPr>
        </p:nvSpPr>
        <p:spPr/>
        <p:txBody>
          <a:bodyPr/>
          <a:lstStyle/>
          <a:p>
            <a:r>
              <a:rPr lang="en-US" dirty="0"/>
              <a:t>Human Resources Insights</a:t>
            </a:r>
          </a:p>
        </p:txBody>
      </p:sp>
    </p:spTree>
    <p:extLst>
      <p:ext uri="{BB962C8B-B14F-4D97-AF65-F5344CB8AC3E}">
        <p14:creationId xmlns:p14="http://schemas.microsoft.com/office/powerpoint/2010/main" val="2002515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4AA6A8-413B-C144-8651-28D3C69BAA09}"/>
              </a:ext>
            </a:extLst>
          </p:cNvPr>
          <p:cNvSpPr>
            <a:spLocks noGrp="1"/>
          </p:cNvSpPr>
          <p:nvPr>
            <p:ph type="body" sz="quarter" idx="10"/>
          </p:nvPr>
        </p:nvSpPr>
        <p:spPr/>
        <p:txBody>
          <a:bodyPr/>
          <a:lstStyle/>
          <a:p>
            <a:r>
              <a:rPr lang="en-US" sz="2000" dirty="0"/>
              <a:t>What Source System does your data come from?</a:t>
            </a:r>
          </a:p>
        </p:txBody>
      </p:sp>
      <p:sp>
        <p:nvSpPr>
          <p:cNvPr id="4" name="Text Placeholder 3">
            <a:extLst>
              <a:ext uri="{FF2B5EF4-FFF2-40B4-BE49-F238E27FC236}">
                <a16:creationId xmlns:a16="http://schemas.microsoft.com/office/drawing/2014/main" id="{2D7058B4-2C2F-1F47-B816-B926C24F6578}"/>
              </a:ext>
            </a:extLst>
          </p:cNvPr>
          <p:cNvSpPr>
            <a:spLocks noGrp="1"/>
          </p:cNvSpPr>
          <p:nvPr>
            <p:ph type="body" sz="quarter" idx="12"/>
          </p:nvPr>
        </p:nvSpPr>
        <p:spPr>
          <a:xfrm>
            <a:off x="782881" y="4545853"/>
            <a:ext cx="2324639" cy="1162864"/>
          </a:xfrm>
        </p:spPr>
        <p:txBody>
          <a:bodyPr/>
          <a:lstStyle/>
          <a:p>
            <a:r>
              <a:rPr lang="en-US" sz="2000" dirty="0"/>
              <a:t>Are there any other reports that are impacted by these metrics?</a:t>
            </a:r>
          </a:p>
          <a:p>
            <a:endParaRPr lang="en-US" sz="2000" dirty="0"/>
          </a:p>
        </p:txBody>
      </p:sp>
      <p:sp>
        <p:nvSpPr>
          <p:cNvPr id="5" name="Text Placeholder 4">
            <a:extLst>
              <a:ext uri="{FF2B5EF4-FFF2-40B4-BE49-F238E27FC236}">
                <a16:creationId xmlns:a16="http://schemas.microsoft.com/office/drawing/2014/main" id="{0E4A313B-0AA2-5144-858F-B64AD3385596}"/>
              </a:ext>
            </a:extLst>
          </p:cNvPr>
          <p:cNvSpPr>
            <a:spLocks noGrp="1"/>
          </p:cNvSpPr>
          <p:nvPr>
            <p:ph type="body" sz="quarter" idx="13"/>
          </p:nvPr>
        </p:nvSpPr>
        <p:spPr>
          <a:xfrm>
            <a:off x="6383581" y="1888969"/>
            <a:ext cx="2324639" cy="1411276"/>
          </a:xfrm>
        </p:spPr>
        <p:txBody>
          <a:bodyPr/>
          <a:lstStyle/>
          <a:p>
            <a:r>
              <a:rPr lang="en-US" sz="2000" dirty="0"/>
              <a:t>Are there any unique calculations that are specific to HR?</a:t>
            </a:r>
          </a:p>
        </p:txBody>
      </p:sp>
      <p:sp>
        <p:nvSpPr>
          <p:cNvPr id="6" name="Text Placeholder 5">
            <a:extLst>
              <a:ext uri="{FF2B5EF4-FFF2-40B4-BE49-F238E27FC236}">
                <a16:creationId xmlns:a16="http://schemas.microsoft.com/office/drawing/2014/main" id="{33AD3043-25D6-D549-9049-43087BFF519D}"/>
              </a:ext>
            </a:extLst>
          </p:cNvPr>
          <p:cNvSpPr>
            <a:spLocks noGrp="1"/>
          </p:cNvSpPr>
          <p:nvPr>
            <p:ph type="body" sz="quarter" idx="14"/>
          </p:nvPr>
        </p:nvSpPr>
        <p:spPr>
          <a:xfrm>
            <a:off x="6383580" y="4600905"/>
            <a:ext cx="2324639" cy="1153764"/>
          </a:xfrm>
        </p:spPr>
        <p:txBody>
          <a:bodyPr/>
          <a:lstStyle/>
          <a:p>
            <a:r>
              <a:rPr lang="en-US" sz="2000" dirty="0"/>
              <a:t>Who is responsible for data collection? (Owner)</a:t>
            </a:r>
          </a:p>
        </p:txBody>
      </p:sp>
      <p:sp>
        <p:nvSpPr>
          <p:cNvPr id="7" name="Text Placeholder 6">
            <a:extLst>
              <a:ext uri="{FF2B5EF4-FFF2-40B4-BE49-F238E27FC236}">
                <a16:creationId xmlns:a16="http://schemas.microsoft.com/office/drawing/2014/main" id="{1243FFCE-FEB2-E042-9289-9BFC59B486E8}"/>
              </a:ext>
            </a:extLst>
          </p:cNvPr>
          <p:cNvSpPr>
            <a:spLocks noGrp="1"/>
          </p:cNvSpPr>
          <p:nvPr>
            <p:ph type="body" sz="quarter" idx="15"/>
          </p:nvPr>
        </p:nvSpPr>
        <p:spPr/>
        <p:txBody>
          <a:bodyPr/>
          <a:lstStyle/>
          <a:p>
            <a:r>
              <a:rPr lang="en-US" dirty="0"/>
              <a:t>[Answer]</a:t>
            </a:r>
          </a:p>
        </p:txBody>
      </p:sp>
      <p:sp>
        <p:nvSpPr>
          <p:cNvPr id="8" name="Text Placeholder 7">
            <a:extLst>
              <a:ext uri="{FF2B5EF4-FFF2-40B4-BE49-F238E27FC236}">
                <a16:creationId xmlns:a16="http://schemas.microsoft.com/office/drawing/2014/main" id="{9E0A08A0-52CA-C847-9560-46D1F858223C}"/>
              </a:ext>
            </a:extLst>
          </p:cNvPr>
          <p:cNvSpPr>
            <a:spLocks noGrp="1"/>
          </p:cNvSpPr>
          <p:nvPr>
            <p:ph type="body" sz="quarter" idx="16"/>
          </p:nvPr>
        </p:nvSpPr>
        <p:spPr/>
        <p:txBody>
          <a:bodyPr/>
          <a:lstStyle/>
          <a:p>
            <a:r>
              <a:rPr lang="en-US" dirty="0"/>
              <a:t>[Answer]</a:t>
            </a:r>
          </a:p>
        </p:txBody>
      </p:sp>
      <p:sp>
        <p:nvSpPr>
          <p:cNvPr id="9" name="Text Placeholder 8">
            <a:extLst>
              <a:ext uri="{FF2B5EF4-FFF2-40B4-BE49-F238E27FC236}">
                <a16:creationId xmlns:a16="http://schemas.microsoft.com/office/drawing/2014/main" id="{C15A24D5-2B08-F64D-98EE-C36E23B596C2}"/>
              </a:ext>
            </a:extLst>
          </p:cNvPr>
          <p:cNvSpPr>
            <a:spLocks noGrp="1"/>
          </p:cNvSpPr>
          <p:nvPr>
            <p:ph type="body" sz="quarter" idx="17"/>
          </p:nvPr>
        </p:nvSpPr>
        <p:spPr/>
        <p:txBody>
          <a:bodyPr/>
          <a:lstStyle/>
          <a:p>
            <a:r>
              <a:rPr lang="en-US" dirty="0"/>
              <a:t>[Answer]</a:t>
            </a:r>
          </a:p>
        </p:txBody>
      </p:sp>
      <p:sp>
        <p:nvSpPr>
          <p:cNvPr id="10" name="Title 9">
            <a:extLst>
              <a:ext uri="{FF2B5EF4-FFF2-40B4-BE49-F238E27FC236}">
                <a16:creationId xmlns:a16="http://schemas.microsoft.com/office/drawing/2014/main" id="{0B2538F7-2223-E64A-8E45-81D968CD2987}"/>
              </a:ext>
            </a:extLst>
          </p:cNvPr>
          <p:cNvSpPr>
            <a:spLocks noGrp="1"/>
          </p:cNvSpPr>
          <p:nvPr>
            <p:ph type="title"/>
          </p:nvPr>
        </p:nvSpPr>
        <p:spPr/>
        <p:txBody>
          <a:bodyPr/>
          <a:lstStyle/>
          <a:p>
            <a:r>
              <a:rPr lang="en-US" dirty="0"/>
              <a:t>Human Resources Quad Chart</a:t>
            </a:r>
          </a:p>
        </p:txBody>
      </p:sp>
      <p:sp>
        <p:nvSpPr>
          <p:cNvPr id="13" name="Text Placeholder 12">
            <a:extLst>
              <a:ext uri="{FF2B5EF4-FFF2-40B4-BE49-F238E27FC236}">
                <a16:creationId xmlns:a16="http://schemas.microsoft.com/office/drawing/2014/main" id="{D2D88027-6741-E441-9D00-222A2A9B4B1B}"/>
              </a:ext>
            </a:extLst>
          </p:cNvPr>
          <p:cNvSpPr>
            <a:spLocks noGrp="1"/>
          </p:cNvSpPr>
          <p:nvPr>
            <p:ph type="body" sz="quarter" idx="11"/>
          </p:nvPr>
        </p:nvSpPr>
        <p:spPr/>
        <p:txBody>
          <a:bodyPr/>
          <a:lstStyle/>
          <a:p>
            <a:r>
              <a:rPr lang="en-US" dirty="0"/>
              <a:t>[Answer]</a:t>
            </a:r>
          </a:p>
          <a:p>
            <a:endParaRPr lang="en-US" dirty="0"/>
          </a:p>
        </p:txBody>
      </p:sp>
    </p:spTree>
    <p:extLst>
      <p:ext uri="{BB962C8B-B14F-4D97-AF65-F5344CB8AC3E}">
        <p14:creationId xmlns:p14="http://schemas.microsoft.com/office/powerpoint/2010/main" val="41124633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920FE3-2AF5-234A-9C1E-65A354424353}"/>
              </a:ext>
            </a:extLst>
          </p:cNvPr>
          <p:cNvSpPr>
            <a:spLocks noGrp="1"/>
          </p:cNvSpPr>
          <p:nvPr>
            <p:ph type="title"/>
          </p:nvPr>
        </p:nvSpPr>
        <p:spPr/>
        <p:txBody>
          <a:bodyPr/>
          <a:lstStyle/>
          <a:p>
            <a:r>
              <a:rPr lang="en-US" dirty="0"/>
              <a:t>Update Cycle for Data</a:t>
            </a:r>
          </a:p>
        </p:txBody>
      </p:sp>
    </p:spTree>
    <p:extLst>
      <p:ext uri="{BB962C8B-B14F-4D97-AF65-F5344CB8AC3E}">
        <p14:creationId xmlns:p14="http://schemas.microsoft.com/office/powerpoint/2010/main" val="24001522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91C3E3-8822-9A46-AABC-2C9F1C91D29D}"/>
              </a:ext>
            </a:extLst>
          </p:cNvPr>
          <p:cNvSpPr>
            <a:spLocks noGrp="1"/>
          </p:cNvSpPr>
          <p:nvPr>
            <p:ph type="body" sz="quarter" idx="10"/>
          </p:nvPr>
        </p:nvSpPr>
        <p:spPr>
          <a:xfrm>
            <a:off x="2820649" y="1856313"/>
            <a:ext cx="6994889" cy="646331"/>
          </a:xfrm>
        </p:spPr>
        <p:txBody>
          <a:bodyPr/>
          <a:lstStyle/>
          <a:p>
            <a:r>
              <a:rPr lang="en-US" dirty="0"/>
              <a:t>Based on the last day of the period (Sunday), how long does it take for data metrics to be confirmed as final?</a:t>
            </a:r>
          </a:p>
        </p:txBody>
      </p:sp>
      <p:sp>
        <p:nvSpPr>
          <p:cNvPr id="6" name="Text Placeholder 5">
            <a:extLst>
              <a:ext uri="{FF2B5EF4-FFF2-40B4-BE49-F238E27FC236}">
                <a16:creationId xmlns:a16="http://schemas.microsoft.com/office/drawing/2014/main" id="{67EB2BF8-24EB-264B-AC8B-C034F9D7BD5C}"/>
              </a:ext>
            </a:extLst>
          </p:cNvPr>
          <p:cNvSpPr>
            <a:spLocks noGrp="1"/>
          </p:cNvSpPr>
          <p:nvPr>
            <p:ph type="body" sz="quarter" idx="14"/>
          </p:nvPr>
        </p:nvSpPr>
        <p:spPr/>
        <p:txBody>
          <a:bodyPr/>
          <a:lstStyle/>
          <a:p>
            <a:r>
              <a:rPr lang="en-US" dirty="0"/>
              <a:t>What are the short- and long-term solutions for sourcing this data?</a:t>
            </a:r>
          </a:p>
        </p:txBody>
      </p:sp>
      <p:sp>
        <p:nvSpPr>
          <p:cNvPr id="10" name="Title 9">
            <a:extLst>
              <a:ext uri="{FF2B5EF4-FFF2-40B4-BE49-F238E27FC236}">
                <a16:creationId xmlns:a16="http://schemas.microsoft.com/office/drawing/2014/main" id="{99A61E6B-58CD-C94F-80DE-71C9F2E4EEFB}"/>
              </a:ext>
            </a:extLst>
          </p:cNvPr>
          <p:cNvSpPr>
            <a:spLocks noGrp="1"/>
          </p:cNvSpPr>
          <p:nvPr>
            <p:ph type="title"/>
          </p:nvPr>
        </p:nvSpPr>
        <p:spPr/>
        <p:txBody>
          <a:bodyPr/>
          <a:lstStyle/>
          <a:p>
            <a:r>
              <a:rPr lang="en-US" dirty="0"/>
              <a:t>Important Considerations</a:t>
            </a:r>
          </a:p>
        </p:txBody>
      </p:sp>
      <p:sp>
        <p:nvSpPr>
          <p:cNvPr id="11" name="Rectangle 10">
            <a:extLst>
              <a:ext uri="{FF2B5EF4-FFF2-40B4-BE49-F238E27FC236}">
                <a16:creationId xmlns:a16="http://schemas.microsoft.com/office/drawing/2014/main" id="{9CD1EF4C-5C43-4621-A541-CCF35A18D185}"/>
              </a:ext>
            </a:extLst>
          </p:cNvPr>
          <p:cNvSpPr/>
          <p:nvPr/>
        </p:nvSpPr>
        <p:spPr>
          <a:xfrm>
            <a:off x="2077375" y="2732532"/>
            <a:ext cx="949911" cy="7390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7881B85-A1AF-4A46-826E-377937DB990E}"/>
              </a:ext>
            </a:extLst>
          </p:cNvPr>
          <p:cNvSpPr/>
          <p:nvPr/>
        </p:nvSpPr>
        <p:spPr>
          <a:xfrm>
            <a:off x="2182937" y="4750700"/>
            <a:ext cx="949911" cy="7390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0478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920FE3-2AF5-234A-9C1E-65A354424353}"/>
              </a:ext>
            </a:extLst>
          </p:cNvPr>
          <p:cNvSpPr>
            <a:spLocks noGrp="1"/>
          </p:cNvSpPr>
          <p:nvPr>
            <p:ph type="title"/>
          </p:nvPr>
        </p:nvSpPr>
        <p:spPr/>
        <p:txBody>
          <a:bodyPr/>
          <a:lstStyle/>
          <a:p>
            <a:r>
              <a:rPr lang="en-US" dirty="0"/>
              <a:t>Logistics for Data Delivery</a:t>
            </a:r>
          </a:p>
        </p:txBody>
      </p:sp>
    </p:spTree>
    <p:extLst>
      <p:ext uri="{BB962C8B-B14F-4D97-AF65-F5344CB8AC3E}">
        <p14:creationId xmlns:p14="http://schemas.microsoft.com/office/powerpoint/2010/main" val="27245819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945C1-2A22-3B4F-B2F7-13734DE2AC4D}"/>
              </a:ext>
            </a:extLst>
          </p:cNvPr>
          <p:cNvSpPr>
            <a:spLocks noGrp="1"/>
          </p:cNvSpPr>
          <p:nvPr>
            <p:ph type="title"/>
          </p:nvPr>
        </p:nvSpPr>
        <p:spPr/>
        <p:txBody>
          <a:bodyPr/>
          <a:lstStyle/>
          <a:p>
            <a:r>
              <a:rPr lang="en-US" dirty="0"/>
              <a:t>Data Delivery Schedule</a:t>
            </a:r>
          </a:p>
        </p:txBody>
      </p:sp>
      <p:graphicFrame>
        <p:nvGraphicFramePr>
          <p:cNvPr id="4" name="Table 3">
            <a:extLst>
              <a:ext uri="{FF2B5EF4-FFF2-40B4-BE49-F238E27FC236}">
                <a16:creationId xmlns:a16="http://schemas.microsoft.com/office/drawing/2014/main" id="{E2F51FB6-9AB6-4890-885B-EDC7583C5902}"/>
              </a:ext>
            </a:extLst>
          </p:cNvPr>
          <p:cNvGraphicFramePr>
            <a:graphicFrameLocks noGrp="1"/>
          </p:cNvGraphicFramePr>
          <p:nvPr>
            <p:extLst>
              <p:ext uri="{D42A27DB-BD31-4B8C-83A1-F6EECF244321}">
                <p14:modId xmlns:p14="http://schemas.microsoft.com/office/powerpoint/2010/main" val="1673741052"/>
              </p:ext>
            </p:extLst>
          </p:nvPr>
        </p:nvGraphicFramePr>
        <p:xfrm>
          <a:off x="280859" y="1546219"/>
          <a:ext cx="11630259" cy="4351334"/>
        </p:xfrm>
        <a:graphic>
          <a:graphicData uri="http://schemas.openxmlformats.org/drawingml/2006/table">
            <a:tbl>
              <a:tblPr firstRow="1" firstCol="1" bandRow="1"/>
              <a:tblGrid>
                <a:gridCol w="727858">
                  <a:extLst>
                    <a:ext uri="{9D8B030D-6E8A-4147-A177-3AD203B41FA5}">
                      <a16:colId xmlns:a16="http://schemas.microsoft.com/office/drawing/2014/main" val="4035020483"/>
                    </a:ext>
                  </a:extLst>
                </a:gridCol>
                <a:gridCol w="1288943">
                  <a:extLst>
                    <a:ext uri="{9D8B030D-6E8A-4147-A177-3AD203B41FA5}">
                      <a16:colId xmlns:a16="http://schemas.microsoft.com/office/drawing/2014/main" val="2540470388"/>
                    </a:ext>
                  </a:extLst>
                </a:gridCol>
                <a:gridCol w="1212701">
                  <a:extLst>
                    <a:ext uri="{9D8B030D-6E8A-4147-A177-3AD203B41FA5}">
                      <a16:colId xmlns:a16="http://schemas.microsoft.com/office/drawing/2014/main" val="3118627067"/>
                    </a:ext>
                  </a:extLst>
                </a:gridCol>
                <a:gridCol w="2850683">
                  <a:extLst>
                    <a:ext uri="{9D8B030D-6E8A-4147-A177-3AD203B41FA5}">
                      <a16:colId xmlns:a16="http://schemas.microsoft.com/office/drawing/2014/main" val="4168920973"/>
                    </a:ext>
                  </a:extLst>
                </a:gridCol>
                <a:gridCol w="3381984">
                  <a:extLst>
                    <a:ext uri="{9D8B030D-6E8A-4147-A177-3AD203B41FA5}">
                      <a16:colId xmlns:a16="http://schemas.microsoft.com/office/drawing/2014/main" val="3893606747"/>
                    </a:ext>
                  </a:extLst>
                </a:gridCol>
                <a:gridCol w="2168090">
                  <a:extLst>
                    <a:ext uri="{9D8B030D-6E8A-4147-A177-3AD203B41FA5}">
                      <a16:colId xmlns:a16="http://schemas.microsoft.com/office/drawing/2014/main" val="2499275762"/>
                    </a:ext>
                  </a:extLst>
                </a:gridCol>
              </a:tblGrid>
              <a:tr h="483482">
                <a:tc>
                  <a:txBody>
                    <a:bodyPr/>
                    <a:lstStyle/>
                    <a:p>
                      <a:pPr marL="0" marR="0" algn="ctr">
                        <a:spcBef>
                          <a:spcPts val="0"/>
                        </a:spcBef>
                        <a:spcAft>
                          <a:spcPts val="0"/>
                        </a:spcAft>
                      </a:pPr>
                      <a:r>
                        <a:rPr lang="en-US" sz="1200" b="1" dirty="0">
                          <a:solidFill>
                            <a:srgbClr val="F9F9F9"/>
                          </a:solidFill>
                          <a:effectLst/>
                          <a:latin typeface="Calibri" panose="020F0502020204030204" pitchFamily="34" charset="0"/>
                          <a:ea typeface="Calibri" panose="020F0502020204030204" pitchFamily="34" charset="0"/>
                        </a:rPr>
                        <a:t>Period</a:t>
                      </a:r>
                      <a:endParaRPr lang="en-US" sz="1200" dirty="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54984"/>
                    </a:solidFill>
                  </a:tcPr>
                </a:tc>
                <a:tc>
                  <a:txBody>
                    <a:bodyPr/>
                    <a:lstStyle/>
                    <a:p>
                      <a:pPr marL="0" marR="0" algn="ctr">
                        <a:spcBef>
                          <a:spcPts val="0"/>
                        </a:spcBef>
                        <a:spcAft>
                          <a:spcPts val="0"/>
                        </a:spcAft>
                      </a:pPr>
                      <a:r>
                        <a:rPr lang="en-US" sz="1200" b="1" dirty="0">
                          <a:solidFill>
                            <a:srgbClr val="F9F9F9"/>
                          </a:solidFill>
                          <a:effectLst/>
                          <a:latin typeface="Calibri" panose="020F0502020204030204" pitchFamily="34" charset="0"/>
                          <a:ea typeface="Calibri" panose="020F0502020204030204" pitchFamily="34" charset="0"/>
                        </a:rPr>
                        <a:t>Period Start Date</a:t>
                      </a:r>
                      <a:endParaRPr lang="en-US" sz="1200" dirty="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54984"/>
                    </a:solidFill>
                  </a:tcPr>
                </a:tc>
                <a:tc>
                  <a:txBody>
                    <a:bodyPr/>
                    <a:lstStyle/>
                    <a:p>
                      <a:pPr marL="0" marR="0" algn="ctr">
                        <a:spcBef>
                          <a:spcPts val="0"/>
                        </a:spcBef>
                        <a:spcAft>
                          <a:spcPts val="0"/>
                        </a:spcAft>
                      </a:pPr>
                      <a:r>
                        <a:rPr lang="en-US" sz="1200" b="1">
                          <a:solidFill>
                            <a:srgbClr val="F9F9F9"/>
                          </a:solidFill>
                          <a:effectLst/>
                          <a:latin typeface="Calibri" panose="020F0502020204030204" pitchFamily="34" charset="0"/>
                          <a:ea typeface="Calibri" panose="020F0502020204030204" pitchFamily="34" charset="0"/>
                        </a:rPr>
                        <a:t>Period End Date</a:t>
                      </a:r>
                      <a:endParaRPr lang="en-US" sz="120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54984"/>
                    </a:solidFill>
                  </a:tcPr>
                </a:tc>
                <a:tc>
                  <a:txBody>
                    <a:bodyPr/>
                    <a:lstStyle/>
                    <a:p>
                      <a:pPr marL="0" marR="0" algn="ctr">
                        <a:spcBef>
                          <a:spcPts val="0"/>
                        </a:spcBef>
                        <a:spcAft>
                          <a:spcPts val="0"/>
                        </a:spcAft>
                      </a:pPr>
                      <a:r>
                        <a:rPr lang="en-US" sz="1200" b="1" dirty="0">
                          <a:solidFill>
                            <a:srgbClr val="F9F9F9"/>
                          </a:solidFill>
                          <a:effectLst/>
                          <a:latin typeface="Calibri" panose="020F0502020204030204" pitchFamily="34" charset="0"/>
                          <a:ea typeface="Calibri" panose="020F0502020204030204" pitchFamily="34" charset="0"/>
                        </a:rPr>
                        <a:t>Due Date for Analysis (T-Minus 8 Days)</a:t>
                      </a:r>
                      <a:endParaRPr lang="en-US" sz="1200" dirty="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54984"/>
                    </a:solidFill>
                  </a:tcPr>
                </a:tc>
                <a:tc>
                  <a:txBody>
                    <a:bodyPr/>
                    <a:lstStyle/>
                    <a:p>
                      <a:pPr marL="0" marR="0" algn="ctr">
                        <a:spcBef>
                          <a:spcPts val="0"/>
                        </a:spcBef>
                        <a:spcAft>
                          <a:spcPts val="0"/>
                        </a:spcAft>
                      </a:pPr>
                      <a:r>
                        <a:rPr lang="en-US" sz="1200" b="1" dirty="0">
                          <a:solidFill>
                            <a:srgbClr val="F9F9F9"/>
                          </a:solidFill>
                          <a:effectLst/>
                          <a:latin typeface="Calibri" panose="020F0502020204030204" pitchFamily="34" charset="0"/>
                          <a:ea typeface="Calibri" panose="020F0502020204030204" pitchFamily="34" charset="0"/>
                        </a:rPr>
                        <a:t>Due Date to HRLT for Review (T-Minus 6 Days)</a:t>
                      </a:r>
                      <a:endParaRPr lang="en-US" sz="1200" dirty="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54984"/>
                    </a:solidFill>
                  </a:tcPr>
                </a:tc>
                <a:tc>
                  <a:txBody>
                    <a:bodyPr/>
                    <a:lstStyle/>
                    <a:p>
                      <a:pPr marL="0" marR="0" algn="ctr">
                        <a:spcBef>
                          <a:spcPts val="0"/>
                        </a:spcBef>
                        <a:spcAft>
                          <a:spcPts val="0"/>
                        </a:spcAft>
                      </a:pPr>
                      <a:r>
                        <a:rPr lang="en-US" sz="1200" b="1">
                          <a:solidFill>
                            <a:srgbClr val="F9F9F9"/>
                          </a:solidFill>
                          <a:effectLst/>
                          <a:latin typeface="Calibri" panose="020F0502020204030204" pitchFamily="34" charset="0"/>
                          <a:ea typeface="Calibri" panose="020F0502020204030204" pitchFamily="34" charset="0"/>
                        </a:rPr>
                        <a:t>Earliest MBR Meeting Date</a:t>
                      </a:r>
                      <a:endParaRPr lang="en-US" sz="120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154984"/>
                    </a:solidFill>
                  </a:tcPr>
                </a:tc>
                <a:extLst>
                  <a:ext uri="{0D108BD9-81ED-4DB2-BD59-A6C34878D82A}">
                    <a16:rowId xmlns:a16="http://schemas.microsoft.com/office/drawing/2014/main" val="2870531368"/>
                  </a:ext>
                </a:extLst>
              </a:tr>
              <a:tr h="322321">
                <a:tc>
                  <a:txBody>
                    <a:bodyPr/>
                    <a:lstStyle/>
                    <a:p>
                      <a:pPr marL="0" marR="0" algn="ctr">
                        <a:spcBef>
                          <a:spcPts val="0"/>
                        </a:spcBef>
                        <a:spcAft>
                          <a:spcPts val="0"/>
                        </a:spcAft>
                      </a:pPr>
                      <a:r>
                        <a:rPr lang="en-US" sz="1200">
                          <a:solidFill>
                            <a:srgbClr val="0F0F0F"/>
                          </a:solidFill>
                          <a:effectLst/>
                          <a:latin typeface="Calibri" panose="020F0502020204030204" pitchFamily="34" charset="0"/>
                          <a:ea typeface="Calibri" panose="020F0502020204030204" pitchFamily="34" charset="0"/>
                        </a:rPr>
                        <a:t>P01</a:t>
                      </a:r>
                      <a:endParaRPr lang="en-US" sz="120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dirty="0">
                          <a:solidFill>
                            <a:srgbClr val="0F0F0F"/>
                          </a:solidFill>
                          <a:effectLst/>
                          <a:latin typeface="Calibri" panose="020F0502020204030204" pitchFamily="34" charset="0"/>
                          <a:ea typeface="Calibri" panose="020F0502020204030204" pitchFamily="34" charset="0"/>
                        </a:rPr>
                        <a:t>2/1/2021</a:t>
                      </a:r>
                      <a:endParaRPr lang="en-US" sz="1200" dirty="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dirty="0">
                          <a:solidFill>
                            <a:srgbClr val="0F0F0F"/>
                          </a:solidFill>
                          <a:effectLst/>
                          <a:latin typeface="Calibri" panose="020F0502020204030204" pitchFamily="34" charset="0"/>
                          <a:ea typeface="Calibri" panose="020F0502020204030204" pitchFamily="34" charset="0"/>
                        </a:rPr>
                        <a:t>2/28/2021</a:t>
                      </a:r>
                      <a:endParaRPr lang="en-US" sz="1200" dirty="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dirty="0">
                          <a:solidFill>
                            <a:srgbClr val="0F0F0F"/>
                          </a:solidFill>
                          <a:effectLst/>
                          <a:latin typeface="Calibri" panose="020F0502020204030204" pitchFamily="34" charset="0"/>
                          <a:ea typeface="Calibri" panose="020F0502020204030204" pitchFamily="34" charset="0"/>
                        </a:rPr>
                        <a:t>3/1/2021</a:t>
                      </a:r>
                      <a:endParaRPr lang="en-US" sz="1200" dirty="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F0F0F"/>
                          </a:solidFill>
                          <a:effectLst/>
                          <a:latin typeface="Calibri" panose="020F0502020204030204" pitchFamily="34" charset="0"/>
                          <a:ea typeface="Calibri" panose="020F0502020204030204" pitchFamily="34" charset="0"/>
                        </a:rPr>
                        <a:t>3/3/2021</a:t>
                      </a:r>
                      <a:endParaRPr lang="en-US" sz="120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F0F0F"/>
                          </a:solidFill>
                          <a:effectLst/>
                          <a:latin typeface="Calibri" panose="020F0502020204030204" pitchFamily="34" charset="0"/>
                          <a:ea typeface="Calibri" panose="020F0502020204030204" pitchFamily="34" charset="0"/>
                        </a:rPr>
                        <a:t>3/9/2021</a:t>
                      </a:r>
                      <a:endParaRPr lang="en-US" sz="120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70802905"/>
                  </a:ext>
                </a:extLst>
              </a:tr>
              <a:tr h="322321">
                <a:tc>
                  <a:txBody>
                    <a:bodyPr/>
                    <a:lstStyle/>
                    <a:p>
                      <a:pPr marL="0" marR="0" algn="ctr">
                        <a:spcBef>
                          <a:spcPts val="0"/>
                        </a:spcBef>
                        <a:spcAft>
                          <a:spcPts val="0"/>
                        </a:spcAft>
                      </a:pPr>
                      <a:r>
                        <a:rPr lang="en-US" sz="1200">
                          <a:solidFill>
                            <a:srgbClr val="0F0F0F"/>
                          </a:solidFill>
                          <a:effectLst/>
                          <a:latin typeface="Calibri" panose="020F0502020204030204" pitchFamily="34" charset="0"/>
                          <a:ea typeface="Calibri" panose="020F0502020204030204" pitchFamily="34" charset="0"/>
                        </a:rPr>
                        <a:t>P02</a:t>
                      </a:r>
                      <a:endParaRPr lang="en-US" sz="120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F0F0F"/>
                          </a:solidFill>
                          <a:effectLst/>
                          <a:latin typeface="Calibri" panose="020F0502020204030204" pitchFamily="34" charset="0"/>
                          <a:ea typeface="Calibri" panose="020F0502020204030204" pitchFamily="34" charset="0"/>
                        </a:rPr>
                        <a:t>3/1/2021</a:t>
                      </a:r>
                      <a:endParaRPr lang="en-US" sz="120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dirty="0">
                          <a:solidFill>
                            <a:srgbClr val="0F0F0F"/>
                          </a:solidFill>
                          <a:effectLst/>
                          <a:latin typeface="Calibri" panose="020F0502020204030204" pitchFamily="34" charset="0"/>
                          <a:ea typeface="Calibri" panose="020F0502020204030204" pitchFamily="34" charset="0"/>
                        </a:rPr>
                        <a:t>4/4/2021</a:t>
                      </a:r>
                      <a:endParaRPr lang="en-US" sz="1200" dirty="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dirty="0">
                          <a:solidFill>
                            <a:srgbClr val="0F0F0F"/>
                          </a:solidFill>
                          <a:effectLst/>
                          <a:latin typeface="Calibri" panose="020F0502020204030204" pitchFamily="34" charset="0"/>
                          <a:ea typeface="Calibri" panose="020F0502020204030204" pitchFamily="34" charset="0"/>
                        </a:rPr>
                        <a:t>4/5/2021</a:t>
                      </a:r>
                      <a:endParaRPr lang="en-US" sz="1200" dirty="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F0F0F"/>
                          </a:solidFill>
                          <a:effectLst/>
                          <a:latin typeface="Calibri" panose="020F0502020204030204" pitchFamily="34" charset="0"/>
                          <a:ea typeface="Calibri" panose="020F0502020204030204" pitchFamily="34" charset="0"/>
                        </a:rPr>
                        <a:t>4/7/2021</a:t>
                      </a:r>
                      <a:endParaRPr lang="en-US" sz="120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F0F0F"/>
                          </a:solidFill>
                          <a:effectLst/>
                          <a:latin typeface="Calibri" panose="020F0502020204030204" pitchFamily="34" charset="0"/>
                          <a:ea typeface="Calibri" panose="020F0502020204030204" pitchFamily="34" charset="0"/>
                        </a:rPr>
                        <a:t>4/13/2021</a:t>
                      </a:r>
                      <a:endParaRPr lang="en-US" sz="120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30407159"/>
                  </a:ext>
                </a:extLst>
              </a:tr>
              <a:tr h="322321">
                <a:tc>
                  <a:txBody>
                    <a:bodyPr/>
                    <a:lstStyle/>
                    <a:p>
                      <a:pPr marL="0" marR="0" algn="ctr">
                        <a:spcBef>
                          <a:spcPts val="0"/>
                        </a:spcBef>
                        <a:spcAft>
                          <a:spcPts val="0"/>
                        </a:spcAft>
                      </a:pPr>
                      <a:r>
                        <a:rPr lang="en-US" sz="1200">
                          <a:solidFill>
                            <a:srgbClr val="0F0F0F"/>
                          </a:solidFill>
                          <a:effectLst/>
                          <a:latin typeface="Calibri" panose="020F0502020204030204" pitchFamily="34" charset="0"/>
                          <a:ea typeface="Calibri" panose="020F0502020204030204" pitchFamily="34" charset="0"/>
                        </a:rPr>
                        <a:t>P03</a:t>
                      </a:r>
                      <a:endParaRPr lang="en-US" sz="120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F0F0F"/>
                          </a:solidFill>
                          <a:effectLst/>
                          <a:latin typeface="Calibri" panose="020F0502020204030204" pitchFamily="34" charset="0"/>
                          <a:ea typeface="Calibri" panose="020F0502020204030204" pitchFamily="34" charset="0"/>
                        </a:rPr>
                        <a:t>4/5/2021</a:t>
                      </a:r>
                      <a:endParaRPr lang="en-US" sz="120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F0F0F"/>
                          </a:solidFill>
                          <a:effectLst/>
                          <a:latin typeface="Calibri" panose="020F0502020204030204" pitchFamily="34" charset="0"/>
                          <a:ea typeface="Calibri" panose="020F0502020204030204" pitchFamily="34" charset="0"/>
                        </a:rPr>
                        <a:t>5/2/2021</a:t>
                      </a:r>
                      <a:endParaRPr lang="en-US" sz="120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dirty="0">
                          <a:solidFill>
                            <a:srgbClr val="0F0F0F"/>
                          </a:solidFill>
                          <a:effectLst/>
                          <a:latin typeface="Calibri" panose="020F0502020204030204" pitchFamily="34" charset="0"/>
                          <a:ea typeface="Calibri" panose="020F0502020204030204" pitchFamily="34" charset="0"/>
                        </a:rPr>
                        <a:t>5/3/2021</a:t>
                      </a:r>
                      <a:endParaRPr lang="en-US" sz="1200" dirty="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F0F0F"/>
                          </a:solidFill>
                          <a:effectLst/>
                          <a:latin typeface="Calibri" panose="020F0502020204030204" pitchFamily="34" charset="0"/>
                          <a:ea typeface="Calibri" panose="020F0502020204030204" pitchFamily="34" charset="0"/>
                        </a:rPr>
                        <a:t>5/5/2021</a:t>
                      </a:r>
                      <a:endParaRPr lang="en-US" sz="120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F0F0F"/>
                          </a:solidFill>
                          <a:effectLst/>
                          <a:latin typeface="Calibri" panose="020F0502020204030204" pitchFamily="34" charset="0"/>
                          <a:ea typeface="Calibri" panose="020F0502020204030204" pitchFamily="34" charset="0"/>
                        </a:rPr>
                        <a:t>5/11/2021</a:t>
                      </a:r>
                      <a:endParaRPr lang="en-US" sz="120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25866103"/>
                  </a:ext>
                </a:extLst>
              </a:tr>
              <a:tr h="322321">
                <a:tc>
                  <a:txBody>
                    <a:bodyPr/>
                    <a:lstStyle/>
                    <a:p>
                      <a:pPr marL="0" marR="0" algn="ctr">
                        <a:spcBef>
                          <a:spcPts val="0"/>
                        </a:spcBef>
                        <a:spcAft>
                          <a:spcPts val="0"/>
                        </a:spcAft>
                      </a:pPr>
                      <a:r>
                        <a:rPr lang="en-US" sz="1200">
                          <a:solidFill>
                            <a:srgbClr val="0F0F0F"/>
                          </a:solidFill>
                          <a:effectLst/>
                          <a:latin typeface="Calibri" panose="020F0502020204030204" pitchFamily="34" charset="0"/>
                          <a:ea typeface="Calibri" panose="020F0502020204030204" pitchFamily="34" charset="0"/>
                        </a:rPr>
                        <a:t>P04</a:t>
                      </a:r>
                      <a:endParaRPr lang="en-US" sz="120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F0F0F"/>
                          </a:solidFill>
                          <a:effectLst/>
                          <a:latin typeface="Calibri" panose="020F0502020204030204" pitchFamily="34" charset="0"/>
                          <a:ea typeface="Calibri" panose="020F0502020204030204" pitchFamily="34" charset="0"/>
                        </a:rPr>
                        <a:t>5/3/2021</a:t>
                      </a:r>
                      <a:endParaRPr lang="en-US" sz="120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dirty="0">
                          <a:solidFill>
                            <a:srgbClr val="0F0F0F"/>
                          </a:solidFill>
                          <a:effectLst/>
                          <a:latin typeface="Calibri" panose="020F0502020204030204" pitchFamily="34" charset="0"/>
                          <a:ea typeface="Calibri" panose="020F0502020204030204" pitchFamily="34" charset="0"/>
                        </a:rPr>
                        <a:t>5/30/2021</a:t>
                      </a:r>
                      <a:endParaRPr lang="en-US" sz="1200" dirty="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dirty="0">
                          <a:solidFill>
                            <a:srgbClr val="0F0F0F"/>
                          </a:solidFill>
                          <a:effectLst/>
                          <a:latin typeface="Calibri" panose="020F0502020204030204" pitchFamily="34" charset="0"/>
                          <a:ea typeface="Calibri" panose="020F0502020204030204" pitchFamily="34" charset="0"/>
                        </a:rPr>
                        <a:t>5/31/2021</a:t>
                      </a:r>
                      <a:endParaRPr lang="en-US" sz="1200" dirty="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dirty="0">
                          <a:solidFill>
                            <a:srgbClr val="0F0F0F"/>
                          </a:solidFill>
                          <a:effectLst/>
                          <a:latin typeface="Calibri" panose="020F0502020204030204" pitchFamily="34" charset="0"/>
                          <a:ea typeface="Calibri" panose="020F0502020204030204" pitchFamily="34" charset="0"/>
                        </a:rPr>
                        <a:t>6/2/2021</a:t>
                      </a:r>
                      <a:endParaRPr lang="en-US" sz="1200" dirty="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F0F0F"/>
                          </a:solidFill>
                          <a:effectLst/>
                          <a:latin typeface="Calibri" panose="020F0502020204030204" pitchFamily="34" charset="0"/>
                          <a:ea typeface="Calibri" panose="020F0502020204030204" pitchFamily="34" charset="0"/>
                        </a:rPr>
                        <a:t>6/8/2021</a:t>
                      </a:r>
                      <a:endParaRPr lang="en-US" sz="120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9657482"/>
                  </a:ext>
                </a:extLst>
              </a:tr>
              <a:tr h="322321">
                <a:tc>
                  <a:txBody>
                    <a:bodyPr/>
                    <a:lstStyle/>
                    <a:p>
                      <a:pPr marL="0" marR="0" algn="ctr">
                        <a:spcBef>
                          <a:spcPts val="0"/>
                        </a:spcBef>
                        <a:spcAft>
                          <a:spcPts val="0"/>
                        </a:spcAft>
                      </a:pPr>
                      <a:r>
                        <a:rPr lang="en-US" sz="1200">
                          <a:solidFill>
                            <a:srgbClr val="0F0F0F"/>
                          </a:solidFill>
                          <a:effectLst/>
                          <a:latin typeface="Calibri" panose="020F0502020204030204" pitchFamily="34" charset="0"/>
                          <a:ea typeface="Calibri" panose="020F0502020204030204" pitchFamily="34" charset="0"/>
                        </a:rPr>
                        <a:t>P05</a:t>
                      </a:r>
                      <a:endParaRPr lang="en-US" sz="120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F0F0F"/>
                          </a:solidFill>
                          <a:effectLst/>
                          <a:latin typeface="Calibri" panose="020F0502020204030204" pitchFamily="34" charset="0"/>
                          <a:ea typeface="Calibri" panose="020F0502020204030204" pitchFamily="34" charset="0"/>
                        </a:rPr>
                        <a:t>5/31/2021</a:t>
                      </a:r>
                      <a:endParaRPr lang="en-US" sz="120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F0F0F"/>
                          </a:solidFill>
                          <a:effectLst/>
                          <a:latin typeface="Calibri" panose="020F0502020204030204" pitchFamily="34" charset="0"/>
                          <a:ea typeface="Calibri" panose="020F0502020204030204" pitchFamily="34" charset="0"/>
                        </a:rPr>
                        <a:t>7/4/2021</a:t>
                      </a:r>
                      <a:endParaRPr lang="en-US" sz="120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dirty="0">
                          <a:solidFill>
                            <a:srgbClr val="0F0F0F"/>
                          </a:solidFill>
                          <a:effectLst/>
                          <a:latin typeface="Calibri" panose="020F0502020204030204" pitchFamily="34" charset="0"/>
                          <a:ea typeface="Calibri" panose="020F0502020204030204" pitchFamily="34" charset="0"/>
                        </a:rPr>
                        <a:t>7/5/2021</a:t>
                      </a:r>
                      <a:endParaRPr lang="en-US" sz="1200" dirty="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dirty="0">
                          <a:solidFill>
                            <a:srgbClr val="0F0F0F"/>
                          </a:solidFill>
                          <a:effectLst/>
                          <a:latin typeface="Calibri" panose="020F0502020204030204" pitchFamily="34" charset="0"/>
                          <a:ea typeface="Calibri" panose="020F0502020204030204" pitchFamily="34" charset="0"/>
                        </a:rPr>
                        <a:t>7/7/2021</a:t>
                      </a:r>
                      <a:endParaRPr lang="en-US" sz="1200" dirty="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F0F0F"/>
                          </a:solidFill>
                          <a:effectLst/>
                          <a:latin typeface="Calibri" panose="020F0502020204030204" pitchFamily="34" charset="0"/>
                          <a:ea typeface="Calibri" panose="020F0502020204030204" pitchFamily="34" charset="0"/>
                        </a:rPr>
                        <a:t>7/13/2021</a:t>
                      </a:r>
                      <a:endParaRPr lang="en-US" sz="120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84022022"/>
                  </a:ext>
                </a:extLst>
              </a:tr>
              <a:tr h="322321">
                <a:tc>
                  <a:txBody>
                    <a:bodyPr/>
                    <a:lstStyle/>
                    <a:p>
                      <a:pPr marL="0" marR="0" algn="ctr">
                        <a:spcBef>
                          <a:spcPts val="0"/>
                        </a:spcBef>
                        <a:spcAft>
                          <a:spcPts val="0"/>
                        </a:spcAft>
                      </a:pPr>
                      <a:r>
                        <a:rPr lang="en-US" sz="1200">
                          <a:solidFill>
                            <a:srgbClr val="0F0F0F"/>
                          </a:solidFill>
                          <a:effectLst/>
                          <a:latin typeface="Calibri" panose="020F0502020204030204" pitchFamily="34" charset="0"/>
                          <a:ea typeface="Calibri" panose="020F0502020204030204" pitchFamily="34" charset="0"/>
                        </a:rPr>
                        <a:t>P06</a:t>
                      </a:r>
                      <a:endParaRPr lang="en-US" sz="120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F0F0F"/>
                          </a:solidFill>
                          <a:effectLst/>
                          <a:latin typeface="Calibri" panose="020F0502020204030204" pitchFamily="34" charset="0"/>
                          <a:ea typeface="Calibri" panose="020F0502020204030204" pitchFamily="34" charset="0"/>
                        </a:rPr>
                        <a:t>7/5/2021</a:t>
                      </a:r>
                      <a:endParaRPr lang="en-US" sz="120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F0F0F"/>
                          </a:solidFill>
                          <a:effectLst/>
                          <a:latin typeface="Calibri" panose="020F0502020204030204" pitchFamily="34" charset="0"/>
                          <a:ea typeface="Calibri" panose="020F0502020204030204" pitchFamily="34" charset="0"/>
                        </a:rPr>
                        <a:t>8/1/2021</a:t>
                      </a:r>
                      <a:endParaRPr lang="en-US" sz="120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dirty="0">
                          <a:solidFill>
                            <a:srgbClr val="0F0F0F"/>
                          </a:solidFill>
                          <a:effectLst/>
                          <a:latin typeface="Calibri" panose="020F0502020204030204" pitchFamily="34" charset="0"/>
                          <a:ea typeface="Calibri" panose="020F0502020204030204" pitchFamily="34" charset="0"/>
                        </a:rPr>
                        <a:t>8/2/2021</a:t>
                      </a:r>
                      <a:endParaRPr lang="en-US" sz="1200" dirty="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F0F0F"/>
                          </a:solidFill>
                          <a:effectLst/>
                          <a:latin typeface="Calibri" panose="020F0502020204030204" pitchFamily="34" charset="0"/>
                          <a:ea typeface="Calibri" panose="020F0502020204030204" pitchFamily="34" charset="0"/>
                        </a:rPr>
                        <a:t>8/4/2021</a:t>
                      </a:r>
                      <a:endParaRPr lang="en-US" sz="120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dirty="0">
                          <a:solidFill>
                            <a:srgbClr val="0F0F0F"/>
                          </a:solidFill>
                          <a:effectLst/>
                          <a:latin typeface="Calibri" panose="020F0502020204030204" pitchFamily="34" charset="0"/>
                          <a:ea typeface="Calibri" panose="020F0502020204030204" pitchFamily="34" charset="0"/>
                        </a:rPr>
                        <a:t>8/10/2021</a:t>
                      </a:r>
                      <a:endParaRPr lang="en-US" sz="1200" dirty="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52537840"/>
                  </a:ext>
                </a:extLst>
              </a:tr>
              <a:tr h="322321">
                <a:tc>
                  <a:txBody>
                    <a:bodyPr/>
                    <a:lstStyle/>
                    <a:p>
                      <a:pPr marL="0" marR="0" algn="ctr">
                        <a:spcBef>
                          <a:spcPts val="0"/>
                        </a:spcBef>
                        <a:spcAft>
                          <a:spcPts val="0"/>
                        </a:spcAft>
                      </a:pPr>
                      <a:r>
                        <a:rPr lang="en-US" sz="1200">
                          <a:solidFill>
                            <a:srgbClr val="0F0F0F"/>
                          </a:solidFill>
                          <a:effectLst/>
                          <a:latin typeface="Calibri" panose="020F0502020204030204" pitchFamily="34" charset="0"/>
                          <a:ea typeface="Calibri" panose="020F0502020204030204" pitchFamily="34" charset="0"/>
                        </a:rPr>
                        <a:t>P07</a:t>
                      </a:r>
                      <a:endParaRPr lang="en-US" sz="120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F0F0F"/>
                          </a:solidFill>
                          <a:effectLst/>
                          <a:latin typeface="Calibri" panose="020F0502020204030204" pitchFamily="34" charset="0"/>
                          <a:ea typeface="Calibri" panose="020F0502020204030204" pitchFamily="34" charset="0"/>
                        </a:rPr>
                        <a:t>8/2/2021</a:t>
                      </a:r>
                      <a:endParaRPr lang="en-US" sz="120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F0F0F"/>
                          </a:solidFill>
                          <a:effectLst/>
                          <a:latin typeface="Calibri" panose="020F0502020204030204" pitchFamily="34" charset="0"/>
                          <a:ea typeface="Calibri" panose="020F0502020204030204" pitchFamily="34" charset="0"/>
                        </a:rPr>
                        <a:t>8/29/2021</a:t>
                      </a:r>
                      <a:endParaRPr lang="en-US" sz="120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dirty="0">
                          <a:solidFill>
                            <a:srgbClr val="0F0F0F"/>
                          </a:solidFill>
                          <a:effectLst/>
                          <a:latin typeface="Calibri" panose="020F0502020204030204" pitchFamily="34" charset="0"/>
                          <a:ea typeface="Calibri" panose="020F0502020204030204" pitchFamily="34" charset="0"/>
                        </a:rPr>
                        <a:t>8/30/2021</a:t>
                      </a:r>
                      <a:endParaRPr lang="en-US" sz="1200" dirty="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F0F0F"/>
                          </a:solidFill>
                          <a:effectLst/>
                          <a:latin typeface="Calibri" panose="020F0502020204030204" pitchFamily="34" charset="0"/>
                          <a:ea typeface="Calibri" panose="020F0502020204030204" pitchFamily="34" charset="0"/>
                        </a:rPr>
                        <a:t>9/1/2021</a:t>
                      </a:r>
                      <a:endParaRPr lang="en-US" sz="120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dirty="0">
                          <a:solidFill>
                            <a:srgbClr val="0F0F0F"/>
                          </a:solidFill>
                          <a:effectLst/>
                          <a:latin typeface="Calibri" panose="020F0502020204030204" pitchFamily="34" charset="0"/>
                          <a:ea typeface="Calibri" panose="020F0502020204030204" pitchFamily="34" charset="0"/>
                        </a:rPr>
                        <a:t>9/7/2021</a:t>
                      </a:r>
                      <a:endParaRPr lang="en-US" sz="1200" dirty="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6969871"/>
                  </a:ext>
                </a:extLst>
              </a:tr>
              <a:tr h="322321">
                <a:tc>
                  <a:txBody>
                    <a:bodyPr/>
                    <a:lstStyle/>
                    <a:p>
                      <a:pPr marL="0" marR="0" algn="ctr">
                        <a:spcBef>
                          <a:spcPts val="0"/>
                        </a:spcBef>
                        <a:spcAft>
                          <a:spcPts val="0"/>
                        </a:spcAft>
                      </a:pPr>
                      <a:r>
                        <a:rPr lang="en-US" sz="1200">
                          <a:solidFill>
                            <a:srgbClr val="0F0F0F"/>
                          </a:solidFill>
                          <a:effectLst/>
                          <a:latin typeface="Calibri" panose="020F0502020204030204" pitchFamily="34" charset="0"/>
                          <a:ea typeface="Calibri" panose="020F0502020204030204" pitchFamily="34" charset="0"/>
                        </a:rPr>
                        <a:t>P08</a:t>
                      </a:r>
                      <a:endParaRPr lang="en-US" sz="120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F0F0F"/>
                          </a:solidFill>
                          <a:effectLst/>
                          <a:latin typeface="Calibri" panose="020F0502020204030204" pitchFamily="34" charset="0"/>
                          <a:ea typeface="Calibri" panose="020F0502020204030204" pitchFamily="34" charset="0"/>
                        </a:rPr>
                        <a:t>8/30/2021</a:t>
                      </a:r>
                      <a:endParaRPr lang="en-US" sz="120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F0F0F"/>
                          </a:solidFill>
                          <a:effectLst/>
                          <a:latin typeface="Calibri" panose="020F0502020204030204" pitchFamily="34" charset="0"/>
                          <a:ea typeface="Calibri" panose="020F0502020204030204" pitchFamily="34" charset="0"/>
                        </a:rPr>
                        <a:t>10/3/2021</a:t>
                      </a:r>
                      <a:endParaRPr lang="en-US" sz="120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dirty="0">
                          <a:solidFill>
                            <a:srgbClr val="0F0F0F"/>
                          </a:solidFill>
                          <a:effectLst/>
                          <a:latin typeface="Calibri" panose="020F0502020204030204" pitchFamily="34" charset="0"/>
                          <a:ea typeface="Calibri" panose="020F0502020204030204" pitchFamily="34" charset="0"/>
                        </a:rPr>
                        <a:t>10/4/2021</a:t>
                      </a:r>
                      <a:endParaRPr lang="en-US" sz="1200" dirty="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F0F0F"/>
                          </a:solidFill>
                          <a:effectLst/>
                          <a:latin typeface="Calibri" panose="020F0502020204030204" pitchFamily="34" charset="0"/>
                          <a:ea typeface="Calibri" panose="020F0502020204030204" pitchFamily="34" charset="0"/>
                        </a:rPr>
                        <a:t>10/6/2021</a:t>
                      </a:r>
                      <a:endParaRPr lang="en-US" sz="120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dirty="0">
                          <a:solidFill>
                            <a:srgbClr val="0F0F0F"/>
                          </a:solidFill>
                          <a:effectLst/>
                          <a:latin typeface="Calibri" panose="020F0502020204030204" pitchFamily="34" charset="0"/>
                          <a:ea typeface="Calibri" panose="020F0502020204030204" pitchFamily="34" charset="0"/>
                        </a:rPr>
                        <a:t>10/12/2021</a:t>
                      </a:r>
                      <a:endParaRPr lang="en-US" sz="1200" dirty="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9437433"/>
                  </a:ext>
                </a:extLst>
              </a:tr>
              <a:tr h="322321">
                <a:tc>
                  <a:txBody>
                    <a:bodyPr/>
                    <a:lstStyle/>
                    <a:p>
                      <a:pPr marL="0" marR="0" algn="ctr">
                        <a:spcBef>
                          <a:spcPts val="0"/>
                        </a:spcBef>
                        <a:spcAft>
                          <a:spcPts val="0"/>
                        </a:spcAft>
                      </a:pPr>
                      <a:r>
                        <a:rPr lang="en-US" sz="1200">
                          <a:solidFill>
                            <a:srgbClr val="0F0F0F"/>
                          </a:solidFill>
                          <a:effectLst/>
                          <a:latin typeface="Calibri" panose="020F0502020204030204" pitchFamily="34" charset="0"/>
                          <a:ea typeface="Calibri" panose="020F0502020204030204" pitchFamily="34" charset="0"/>
                        </a:rPr>
                        <a:t>P09</a:t>
                      </a:r>
                      <a:endParaRPr lang="en-US" sz="120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F0F0F"/>
                          </a:solidFill>
                          <a:effectLst/>
                          <a:latin typeface="Calibri" panose="020F0502020204030204" pitchFamily="34" charset="0"/>
                          <a:ea typeface="Calibri" panose="020F0502020204030204" pitchFamily="34" charset="0"/>
                        </a:rPr>
                        <a:t>10/4/2021</a:t>
                      </a:r>
                      <a:endParaRPr lang="en-US" sz="120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F0F0F"/>
                          </a:solidFill>
                          <a:effectLst/>
                          <a:latin typeface="Calibri" panose="020F0502020204030204" pitchFamily="34" charset="0"/>
                          <a:ea typeface="Calibri" panose="020F0502020204030204" pitchFamily="34" charset="0"/>
                        </a:rPr>
                        <a:t>10/31/2021</a:t>
                      </a:r>
                      <a:endParaRPr lang="en-US" sz="120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dirty="0">
                          <a:solidFill>
                            <a:srgbClr val="0F0F0F"/>
                          </a:solidFill>
                          <a:effectLst/>
                          <a:latin typeface="Calibri" panose="020F0502020204030204" pitchFamily="34" charset="0"/>
                          <a:ea typeface="Calibri" panose="020F0502020204030204" pitchFamily="34" charset="0"/>
                        </a:rPr>
                        <a:t>11/1/2021</a:t>
                      </a:r>
                      <a:endParaRPr lang="en-US" sz="1200" dirty="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F0F0F"/>
                          </a:solidFill>
                          <a:effectLst/>
                          <a:latin typeface="Calibri" panose="020F0502020204030204" pitchFamily="34" charset="0"/>
                          <a:ea typeface="Calibri" panose="020F0502020204030204" pitchFamily="34" charset="0"/>
                        </a:rPr>
                        <a:t>11/3/2021</a:t>
                      </a:r>
                      <a:endParaRPr lang="en-US" sz="120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dirty="0">
                          <a:solidFill>
                            <a:srgbClr val="0F0F0F"/>
                          </a:solidFill>
                          <a:effectLst/>
                          <a:latin typeface="Calibri" panose="020F0502020204030204" pitchFamily="34" charset="0"/>
                          <a:ea typeface="Calibri" panose="020F0502020204030204" pitchFamily="34" charset="0"/>
                        </a:rPr>
                        <a:t>11/9/2021</a:t>
                      </a:r>
                      <a:endParaRPr lang="en-US" sz="1200" dirty="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8827340"/>
                  </a:ext>
                </a:extLst>
              </a:tr>
              <a:tr h="322321">
                <a:tc>
                  <a:txBody>
                    <a:bodyPr/>
                    <a:lstStyle/>
                    <a:p>
                      <a:pPr marL="0" marR="0" algn="ctr">
                        <a:spcBef>
                          <a:spcPts val="0"/>
                        </a:spcBef>
                        <a:spcAft>
                          <a:spcPts val="0"/>
                        </a:spcAft>
                      </a:pPr>
                      <a:r>
                        <a:rPr lang="en-US" sz="1200">
                          <a:solidFill>
                            <a:srgbClr val="0F0F0F"/>
                          </a:solidFill>
                          <a:effectLst/>
                          <a:latin typeface="Calibri" panose="020F0502020204030204" pitchFamily="34" charset="0"/>
                          <a:ea typeface="Calibri" panose="020F0502020204030204" pitchFamily="34" charset="0"/>
                        </a:rPr>
                        <a:t>P10</a:t>
                      </a:r>
                      <a:endParaRPr lang="en-US" sz="120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F0F0F"/>
                          </a:solidFill>
                          <a:effectLst/>
                          <a:latin typeface="Calibri" panose="020F0502020204030204" pitchFamily="34" charset="0"/>
                          <a:ea typeface="Calibri" panose="020F0502020204030204" pitchFamily="34" charset="0"/>
                        </a:rPr>
                        <a:t>11/1/2021</a:t>
                      </a:r>
                      <a:endParaRPr lang="en-US" sz="120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F0F0F"/>
                          </a:solidFill>
                          <a:effectLst/>
                          <a:latin typeface="Calibri" panose="020F0502020204030204" pitchFamily="34" charset="0"/>
                          <a:ea typeface="Calibri" panose="020F0502020204030204" pitchFamily="34" charset="0"/>
                        </a:rPr>
                        <a:t>11/28/2021</a:t>
                      </a:r>
                      <a:endParaRPr lang="en-US" sz="120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dirty="0">
                          <a:solidFill>
                            <a:srgbClr val="0F0F0F"/>
                          </a:solidFill>
                          <a:effectLst/>
                          <a:latin typeface="Calibri" panose="020F0502020204030204" pitchFamily="34" charset="0"/>
                          <a:ea typeface="Calibri" panose="020F0502020204030204" pitchFamily="34" charset="0"/>
                        </a:rPr>
                        <a:t>11/29/2021</a:t>
                      </a:r>
                      <a:endParaRPr lang="en-US" sz="1200" dirty="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F0F0F"/>
                          </a:solidFill>
                          <a:effectLst/>
                          <a:latin typeface="Calibri" panose="020F0502020204030204" pitchFamily="34" charset="0"/>
                          <a:ea typeface="Calibri" panose="020F0502020204030204" pitchFamily="34" charset="0"/>
                        </a:rPr>
                        <a:t>12/1/2021</a:t>
                      </a:r>
                      <a:endParaRPr lang="en-US" sz="120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dirty="0">
                          <a:solidFill>
                            <a:srgbClr val="0F0F0F"/>
                          </a:solidFill>
                          <a:effectLst/>
                          <a:latin typeface="Calibri" panose="020F0502020204030204" pitchFamily="34" charset="0"/>
                          <a:ea typeface="Calibri" panose="020F0502020204030204" pitchFamily="34" charset="0"/>
                        </a:rPr>
                        <a:t>12/7/2021</a:t>
                      </a:r>
                      <a:endParaRPr lang="en-US" sz="1200" dirty="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518943"/>
                  </a:ext>
                </a:extLst>
              </a:tr>
              <a:tr h="322321">
                <a:tc>
                  <a:txBody>
                    <a:bodyPr/>
                    <a:lstStyle/>
                    <a:p>
                      <a:pPr marL="0" marR="0" algn="ctr">
                        <a:spcBef>
                          <a:spcPts val="0"/>
                        </a:spcBef>
                        <a:spcAft>
                          <a:spcPts val="0"/>
                        </a:spcAft>
                      </a:pPr>
                      <a:r>
                        <a:rPr lang="en-US" sz="1200">
                          <a:solidFill>
                            <a:srgbClr val="0F0F0F"/>
                          </a:solidFill>
                          <a:effectLst/>
                          <a:latin typeface="Calibri" panose="020F0502020204030204" pitchFamily="34" charset="0"/>
                          <a:ea typeface="Calibri" panose="020F0502020204030204" pitchFamily="34" charset="0"/>
                        </a:rPr>
                        <a:t>P11</a:t>
                      </a:r>
                      <a:endParaRPr lang="en-US" sz="120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F0F0F"/>
                          </a:solidFill>
                          <a:effectLst/>
                          <a:latin typeface="Calibri" panose="020F0502020204030204" pitchFamily="34" charset="0"/>
                          <a:ea typeface="Calibri" panose="020F0502020204030204" pitchFamily="34" charset="0"/>
                        </a:rPr>
                        <a:t>11/29/2021</a:t>
                      </a:r>
                      <a:endParaRPr lang="en-US" sz="120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F0F0F"/>
                          </a:solidFill>
                          <a:effectLst/>
                          <a:latin typeface="Calibri" panose="020F0502020204030204" pitchFamily="34" charset="0"/>
                          <a:ea typeface="Calibri" panose="020F0502020204030204" pitchFamily="34" charset="0"/>
                        </a:rPr>
                        <a:t>1/2/2022</a:t>
                      </a:r>
                      <a:endParaRPr lang="en-US" sz="120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dirty="0">
                          <a:solidFill>
                            <a:srgbClr val="0F0F0F"/>
                          </a:solidFill>
                          <a:effectLst/>
                          <a:latin typeface="Calibri" panose="020F0502020204030204" pitchFamily="34" charset="0"/>
                          <a:ea typeface="Calibri" panose="020F0502020204030204" pitchFamily="34" charset="0"/>
                        </a:rPr>
                        <a:t>1/3/2022</a:t>
                      </a:r>
                      <a:endParaRPr lang="en-US" sz="1200" dirty="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F0F0F"/>
                          </a:solidFill>
                          <a:effectLst/>
                          <a:latin typeface="Calibri" panose="020F0502020204030204" pitchFamily="34" charset="0"/>
                          <a:ea typeface="Calibri" panose="020F0502020204030204" pitchFamily="34" charset="0"/>
                        </a:rPr>
                        <a:t>1/5/2022</a:t>
                      </a:r>
                      <a:endParaRPr lang="en-US" sz="120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dirty="0">
                          <a:solidFill>
                            <a:srgbClr val="0F0F0F"/>
                          </a:solidFill>
                          <a:effectLst/>
                          <a:latin typeface="Calibri" panose="020F0502020204030204" pitchFamily="34" charset="0"/>
                          <a:ea typeface="Calibri" panose="020F0502020204030204" pitchFamily="34" charset="0"/>
                        </a:rPr>
                        <a:t>1/11/2022</a:t>
                      </a:r>
                      <a:endParaRPr lang="en-US" sz="1200" dirty="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2846018"/>
                  </a:ext>
                </a:extLst>
              </a:tr>
              <a:tr h="322321">
                <a:tc>
                  <a:txBody>
                    <a:bodyPr/>
                    <a:lstStyle/>
                    <a:p>
                      <a:pPr marL="0" marR="0" algn="ctr">
                        <a:spcBef>
                          <a:spcPts val="0"/>
                        </a:spcBef>
                        <a:spcAft>
                          <a:spcPts val="0"/>
                        </a:spcAft>
                      </a:pPr>
                      <a:r>
                        <a:rPr lang="en-US" sz="1200">
                          <a:solidFill>
                            <a:srgbClr val="0F0F0F"/>
                          </a:solidFill>
                          <a:effectLst/>
                          <a:latin typeface="Calibri" panose="020F0502020204030204" pitchFamily="34" charset="0"/>
                          <a:ea typeface="Calibri" panose="020F0502020204030204" pitchFamily="34" charset="0"/>
                        </a:rPr>
                        <a:t>P12</a:t>
                      </a:r>
                      <a:endParaRPr lang="en-US" sz="120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F0F0F"/>
                          </a:solidFill>
                          <a:effectLst/>
                          <a:latin typeface="Calibri" panose="020F0502020204030204" pitchFamily="34" charset="0"/>
                          <a:ea typeface="Calibri" panose="020F0502020204030204" pitchFamily="34" charset="0"/>
                        </a:rPr>
                        <a:t>1/3/2022</a:t>
                      </a:r>
                      <a:endParaRPr lang="en-US" sz="120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F0F0F"/>
                          </a:solidFill>
                          <a:effectLst/>
                          <a:latin typeface="Calibri" panose="020F0502020204030204" pitchFamily="34" charset="0"/>
                          <a:ea typeface="Calibri" panose="020F0502020204030204" pitchFamily="34" charset="0"/>
                        </a:rPr>
                        <a:t>1/30/2022</a:t>
                      </a:r>
                      <a:endParaRPr lang="en-US" sz="120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dirty="0">
                          <a:solidFill>
                            <a:srgbClr val="0F0F0F"/>
                          </a:solidFill>
                          <a:effectLst/>
                          <a:latin typeface="Calibri" panose="020F0502020204030204" pitchFamily="34" charset="0"/>
                          <a:ea typeface="Calibri" panose="020F0502020204030204" pitchFamily="34" charset="0"/>
                        </a:rPr>
                        <a:t>1/31/2022</a:t>
                      </a:r>
                      <a:endParaRPr lang="en-US" sz="1200" dirty="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a:solidFill>
                            <a:srgbClr val="0F0F0F"/>
                          </a:solidFill>
                          <a:effectLst/>
                          <a:latin typeface="Calibri" panose="020F0502020204030204" pitchFamily="34" charset="0"/>
                          <a:ea typeface="Calibri" panose="020F0502020204030204" pitchFamily="34" charset="0"/>
                        </a:rPr>
                        <a:t>2/2/2022</a:t>
                      </a:r>
                      <a:endParaRPr lang="en-US" sz="120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200" dirty="0">
                          <a:solidFill>
                            <a:srgbClr val="0F0F0F"/>
                          </a:solidFill>
                          <a:effectLst/>
                          <a:latin typeface="Calibri" panose="020F0502020204030204" pitchFamily="34" charset="0"/>
                          <a:ea typeface="Calibri" panose="020F0502020204030204" pitchFamily="34" charset="0"/>
                        </a:rPr>
                        <a:t>2/8/2022</a:t>
                      </a:r>
                      <a:endParaRPr lang="en-US" sz="1200" dirty="0">
                        <a:effectLst/>
                        <a:latin typeface="Calibri" panose="020F0502020204030204" pitchFamily="34" charset="0"/>
                        <a:ea typeface="Calibri" panose="020F0502020204030204" pitchFamily="34" charset="0"/>
                      </a:endParaRPr>
                    </a:p>
                  </a:txBody>
                  <a:tcPr marL="65929" marR="65929"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58147999"/>
                  </a:ext>
                </a:extLst>
              </a:tr>
            </a:tbl>
          </a:graphicData>
        </a:graphic>
      </p:graphicFrame>
    </p:spTree>
    <p:extLst>
      <p:ext uri="{BB962C8B-B14F-4D97-AF65-F5344CB8AC3E}">
        <p14:creationId xmlns:p14="http://schemas.microsoft.com/office/powerpoint/2010/main" val="842997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EE15C4-0AFB-AC41-884B-90866437AC50}"/>
              </a:ext>
            </a:extLst>
          </p:cNvPr>
          <p:cNvSpPr>
            <a:spLocks noGrp="1"/>
          </p:cNvSpPr>
          <p:nvPr>
            <p:ph type="title"/>
          </p:nvPr>
        </p:nvSpPr>
        <p:spPr/>
        <p:txBody>
          <a:bodyPr/>
          <a:lstStyle/>
          <a:p>
            <a:r>
              <a:rPr lang="en-US" dirty="0"/>
              <a:t>Additional Questions?</a:t>
            </a:r>
          </a:p>
        </p:txBody>
      </p:sp>
    </p:spTree>
    <p:extLst>
      <p:ext uri="{BB962C8B-B14F-4D97-AF65-F5344CB8AC3E}">
        <p14:creationId xmlns:p14="http://schemas.microsoft.com/office/powerpoint/2010/main" val="3323474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CC594B-A655-A04D-B553-9D59AD0EDD0F}"/>
              </a:ext>
            </a:extLst>
          </p:cNvPr>
          <p:cNvSpPr>
            <a:spLocks noGrp="1"/>
          </p:cNvSpPr>
          <p:nvPr>
            <p:ph type="body" sz="quarter" idx="13"/>
          </p:nvPr>
        </p:nvSpPr>
        <p:spPr/>
        <p:txBody>
          <a:bodyPr/>
          <a:lstStyle/>
          <a:p>
            <a:r>
              <a:rPr lang="en-US" dirty="0"/>
              <a:t>HR Operations</a:t>
            </a:r>
          </a:p>
        </p:txBody>
      </p:sp>
      <p:sp>
        <p:nvSpPr>
          <p:cNvPr id="3" name="Title 2">
            <a:extLst>
              <a:ext uri="{FF2B5EF4-FFF2-40B4-BE49-F238E27FC236}">
                <a16:creationId xmlns:a16="http://schemas.microsoft.com/office/drawing/2014/main" id="{2BEE15C4-0AFB-AC41-884B-90866437AC50}"/>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671255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EE15C4-0AFB-AC41-884B-90866437AC50}"/>
              </a:ext>
            </a:extLst>
          </p:cNvPr>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18015536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9EDA7E8F-3965-A44A-8A5F-46576A788C88}"/>
              </a:ext>
            </a:extLst>
          </p:cNvPr>
          <p:cNvSpPr/>
          <p:nvPr/>
        </p:nvSpPr>
        <p:spPr bwMode="auto">
          <a:xfrm>
            <a:off x="1164686" y="4210806"/>
            <a:ext cx="2128936" cy="1428460"/>
          </a:xfrm>
          <a:prstGeom prst="roundRect">
            <a:avLst/>
          </a:prstGeom>
          <a:noFill/>
          <a:ln>
            <a:prstDash val="sysDot"/>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endParaRPr lang="en-US" dirty="0">
              <a:solidFill>
                <a:prstClr val="black"/>
              </a:solidFill>
              <a:latin typeface="Arial"/>
            </a:endParaRPr>
          </a:p>
        </p:txBody>
      </p:sp>
      <p:pic>
        <p:nvPicPr>
          <p:cNvPr id="5" name="Picture 2">
            <a:extLst>
              <a:ext uri="{FF2B5EF4-FFF2-40B4-BE49-F238E27FC236}">
                <a16:creationId xmlns:a16="http://schemas.microsoft.com/office/drawing/2014/main" id="{11121960-46FB-694D-9B15-F9BE78A8D0A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04994" y="2005166"/>
            <a:ext cx="1530395" cy="7608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 name="Picture 3">
            <a:extLst>
              <a:ext uri="{FF2B5EF4-FFF2-40B4-BE49-F238E27FC236}">
                <a16:creationId xmlns:a16="http://schemas.microsoft.com/office/drawing/2014/main" id="{91E63C7D-9E9F-CF41-87EE-68066AE6E6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85944" y="2833841"/>
            <a:ext cx="1602233" cy="82374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7" name="Picture 4">
            <a:extLst>
              <a:ext uri="{FF2B5EF4-FFF2-40B4-BE49-F238E27FC236}">
                <a16:creationId xmlns:a16="http://schemas.microsoft.com/office/drawing/2014/main" id="{C56F3673-9D84-DC47-B1AF-98728B91B75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81168" y="3733788"/>
            <a:ext cx="1847850" cy="83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 name="Picture 5">
            <a:extLst>
              <a:ext uri="{FF2B5EF4-FFF2-40B4-BE49-F238E27FC236}">
                <a16:creationId xmlns:a16="http://schemas.microsoft.com/office/drawing/2014/main" id="{820EAE0E-357E-844D-9D6F-A48A193DF3D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95469" y="4586440"/>
            <a:ext cx="1628774" cy="78451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 name="Picture 6">
            <a:extLst>
              <a:ext uri="{FF2B5EF4-FFF2-40B4-BE49-F238E27FC236}">
                <a16:creationId xmlns:a16="http://schemas.microsoft.com/office/drawing/2014/main" id="{5F432984-C8BA-4B4A-8402-6FE772A2A5C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00218" y="5348440"/>
            <a:ext cx="1752601" cy="6713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 name="Picture 7">
            <a:extLst>
              <a:ext uri="{FF2B5EF4-FFF2-40B4-BE49-F238E27FC236}">
                <a16:creationId xmlns:a16="http://schemas.microsoft.com/office/drawing/2014/main" id="{8A14B78E-4BFD-AE4B-8D1B-F0708604F0E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67414" y="1120913"/>
            <a:ext cx="428550" cy="4334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1" name="Flowchart: Document 11">
            <a:extLst>
              <a:ext uri="{FF2B5EF4-FFF2-40B4-BE49-F238E27FC236}">
                <a16:creationId xmlns:a16="http://schemas.microsoft.com/office/drawing/2014/main" id="{7A95CAA9-7A8B-4541-BEA5-2C6DDA26DC40}"/>
              </a:ext>
            </a:extLst>
          </p:cNvPr>
          <p:cNvSpPr/>
          <p:nvPr/>
        </p:nvSpPr>
        <p:spPr bwMode="auto">
          <a:xfrm>
            <a:off x="8798204" y="1581138"/>
            <a:ext cx="693173" cy="306324"/>
          </a:xfrm>
          <a:prstGeom prst="flowChartDocumen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r>
              <a:rPr lang="en-US" sz="900" dirty="0">
                <a:solidFill>
                  <a:prstClr val="black"/>
                </a:solidFill>
                <a:latin typeface="Arial"/>
              </a:rPr>
              <a:t>Feeds &amp; Extracts</a:t>
            </a:r>
          </a:p>
        </p:txBody>
      </p:sp>
      <p:sp>
        <p:nvSpPr>
          <p:cNvPr id="12" name="Flowchart: Terminator 12">
            <a:extLst>
              <a:ext uri="{FF2B5EF4-FFF2-40B4-BE49-F238E27FC236}">
                <a16:creationId xmlns:a16="http://schemas.microsoft.com/office/drawing/2014/main" id="{D3B6387F-45F5-8747-805D-00F27ACFED17}"/>
              </a:ext>
            </a:extLst>
          </p:cNvPr>
          <p:cNvSpPr/>
          <p:nvPr/>
        </p:nvSpPr>
        <p:spPr bwMode="auto">
          <a:xfrm>
            <a:off x="1434549" y="4334432"/>
            <a:ext cx="827077" cy="276181"/>
          </a:xfrm>
          <a:prstGeom prst="flowChartTerminator">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z="800" dirty="0">
                <a:solidFill>
                  <a:prstClr val="black"/>
                </a:solidFill>
                <a:latin typeface="Arial"/>
              </a:rPr>
              <a:t>Hierarchy</a:t>
            </a:r>
          </a:p>
        </p:txBody>
      </p:sp>
      <p:sp>
        <p:nvSpPr>
          <p:cNvPr id="13" name="Flowchart: Terminator 13">
            <a:extLst>
              <a:ext uri="{FF2B5EF4-FFF2-40B4-BE49-F238E27FC236}">
                <a16:creationId xmlns:a16="http://schemas.microsoft.com/office/drawing/2014/main" id="{2A66B7A6-4771-9145-B5C9-8D99C538BFEA}"/>
              </a:ext>
            </a:extLst>
          </p:cNvPr>
          <p:cNvSpPr/>
          <p:nvPr/>
        </p:nvSpPr>
        <p:spPr bwMode="auto">
          <a:xfrm>
            <a:off x="1434549" y="4651532"/>
            <a:ext cx="827077" cy="276181"/>
          </a:xfrm>
          <a:prstGeom prst="flowChartTerminator">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z="800" dirty="0">
                <a:solidFill>
                  <a:prstClr val="black"/>
                </a:solidFill>
                <a:latin typeface="Arial"/>
              </a:rPr>
              <a:t>E-Verify</a:t>
            </a:r>
          </a:p>
        </p:txBody>
      </p:sp>
      <p:sp>
        <p:nvSpPr>
          <p:cNvPr id="14" name="Flowchart: Terminator 14">
            <a:extLst>
              <a:ext uri="{FF2B5EF4-FFF2-40B4-BE49-F238E27FC236}">
                <a16:creationId xmlns:a16="http://schemas.microsoft.com/office/drawing/2014/main" id="{443B575A-1167-E54F-A849-7672B30E9B23}"/>
              </a:ext>
            </a:extLst>
          </p:cNvPr>
          <p:cNvSpPr/>
          <p:nvPr/>
        </p:nvSpPr>
        <p:spPr bwMode="auto">
          <a:xfrm>
            <a:off x="1434549" y="4964846"/>
            <a:ext cx="827077" cy="276181"/>
          </a:xfrm>
          <a:prstGeom prst="flowChartTerminator">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z="800" dirty="0">
                <a:solidFill>
                  <a:prstClr val="black"/>
                </a:solidFill>
                <a:latin typeface="Arial"/>
              </a:rPr>
              <a:t>Market Data</a:t>
            </a:r>
          </a:p>
        </p:txBody>
      </p:sp>
      <p:sp>
        <p:nvSpPr>
          <p:cNvPr id="15" name="Flowchart: Terminator 15">
            <a:extLst>
              <a:ext uri="{FF2B5EF4-FFF2-40B4-BE49-F238E27FC236}">
                <a16:creationId xmlns:a16="http://schemas.microsoft.com/office/drawing/2014/main" id="{330960C1-1115-3348-B2E6-EBAF429AA964}"/>
              </a:ext>
            </a:extLst>
          </p:cNvPr>
          <p:cNvSpPr/>
          <p:nvPr/>
        </p:nvSpPr>
        <p:spPr bwMode="auto">
          <a:xfrm>
            <a:off x="1434549" y="5281946"/>
            <a:ext cx="827077" cy="276181"/>
          </a:xfrm>
          <a:prstGeom prst="flowChartTerminator">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z="800" dirty="0">
                <a:solidFill>
                  <a:prstClr val="black"/>
                </a:solidFill>
                <a:latin typeface="Arial"/>
              </a:rPr>
              <a:t>Business Metrics</a:t>
            </a:r>
          </a:p>
        </p:txBody>
      </p:sp>
      <p:sp>
        <p:nvSpPr>
          <p:cNvPr id="18" name="TextBox 17">
            <a:extLst>
              <a:ext uri="{FF2B5EF4-FFF2-40B4-BE49-F238E27FC236}">
                <a16:creationId xmlns:a16="http://schemas.microsoft.com/office/drawing/2014/main" id="{A8A738CD-42F4-FC48-A8CB-9A90A870513E}"/>
              </a:ext>
            </a:extLst>
          </p:cNvPr>
          <p:cNvSpPr txBox="1"/>
          <p:nvPr/>
        </p:nvSpPr>
        <p:spPr>
          <a:xfrm rot="16200000">
            <a:off x="619972" y="4727891"/>
            <a:ext cx="1336761" cy="415498"/>
          </a:xfrm>
          <a:prstGeom prst="rect">
            <a:avLst/>
          </a:prstGeom>
          <a:noFill/>
        </p:spPr>
        <p:txBody>
          <a:bodyPr wrap="square" rtlCol="0">
            <a:spAutoFit/>
          </a:bodyPr>
          <a:lstStyle/>
          <a:p>
            <a:pPr algn="ctr"/>
            <a:r>
              <a:rPr lang="en-US" sz="1050" b="1" dirty="0">
                <a:solidFill>
                  <a:srgbClr val="003300"/>
                </a:solidFill>
                <a:latin typeface="Arial"/>
                <a:ea typeface="ＭＳ Ｐゴシック"/>
              </a:rPr>
              <a:t>Additional Sources</a:t>
            </a:r>
          </a:p>
        </p:txBody>
      </p:sp>
      <p:sp>
        <p:nvSpPr>
          <p:cNvPr id="19" name="Rounded Rectangle 18">
            <a:extLst>
              <a:ext uri="{FF2B5EF4-FFF2-40B4-BE49-F238E27FC236}">
                <a16:creationId xmlns:a16="http://schemas.microsoft.com/office/drawing/2014/main" id="{0F169A06-A633-DC44-BBCE-20DD57078C96}"/>
              </a:ext>
            </a:extLst>
          </p:cNvPr>
          <p:cNvSpPr/>
          <p:nvPr/>
        </p:nvSpPr>
        <p:spPr bwMode="auto">
          <a:xfrm>
            <a:off x="1199321" y="1066788"/>
            <a:ext cx="2094301" cy="1676400"/>
          </a:xfrm>
          <a:prstGeom prst="roundRect">
            <a:avLst/>
          </a:prstGeom>
          <a:noFill/>
          <a:ln>
            <a:prstDash val="sysDot"/>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endParaRPr lang="en-US" dirty="0">
              <a:solidFill>
                <a:prstClr val="black"/>
              </a:solidFill>
              <a:latin typeface="Arial"/>
            </a:endParaRPr>
          </a:p>
        </p:txBody>
      </p:sp>
      <p:sp>
        <p:nvSpPr>
          <p:cNvPr id="20" name="Flowchart: Terminator 26">
            <a:extLst>
              <a:ext uri="{FF2B5EF4-FFF2-40B4-BE49-F238E27FC236}">
                <a16:creationId xmlns:a16="http://schemas.microsoft.com/office/drawing/2014/main" id="{08910022-2512-714C-B878-500323B3D0F1}"/>
              </a:ext>
            </a:extLst>
          </p:cNvPr>
          <p:cNvSpPr/>
          <p:nvPr/>
        </p:nvSpPr>
        <p:spPr bwMode="auto">
          <a:xfrm>
            <a:off x="1435082" y="1142988"/>
            <a:ext cx="862781" cy="285776"/>
          </a:xfrm>
          <a:prstGeom prst="flowChartTerminator">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z="800" dirty="0" err="1">
                <a:solidFill>
                  <a:prstClr val="black"/>
                </a:solidFill>
                <a:latin typeface="Arial"/>
              </a:rPr>
              <a:t>GreenHouse</a:t>
            </a:r>
            <a:r>
              <a:rPr lang="en-US" sz="800" dirty="0">
                <a:solidFill>
                  <a:prstClr val="black"/>
                </a:solidFill>
                <a:latin typeface="Arial"/>
              </a:rPr>
              <a:t> </a:t>
            </a:r>
          </a:p>
        </p:txBody>
      </p:sp>
      <p:sp>
        <p:nvSpPr>
          <p:cNvPr id="21" name="Flowchart: Terminator 27">
            <a:extLst>
              <a:ext uri="{FF2B5EF4-FFF2-40B4-BE49-F238E27FC236}">
                <a16:creationId xmlns:a16="http://schemas.microsoft.com/office/drawing/2014/main" id="{ABFD83B7-5736-E541-8B1A-E36181C8F9D5}"/>
              </a:ext>
            </a:extLst>
          </p:cNvPr>
          <p:cNvSpPr/>
          <p:nvPr/>
        </p:nvSpPr>
        <p:spPr bwMode="auto">
          <a:xfrm>
            <a:off x="1440114" y="1466812"/>
            <a:ext cx="862781" cy="285776"/>
          </a:xfrm>
          <a:prstGeom prst="flowChartTerminator">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z="800" dirty="0" err="1">
                <a:solidFill>
                  <a:prstClr val="black"/>
                </a:solidFill>
                <a:latin typeface="Arial"/>
              </a:rPr>
              <a:t>WorkDay</a:t>
            </a:r>
            <a:endParaRPr lang="en-US" sz="800" dirty="0">
              <a:solidFill>
                <a:prstClr val="black"/>
              </a:solidFill>
              <a:latin typeface="Arial"/>
            </a:endParaRPr>
          </a:p>
        </p:txBody>
      </p:sp>
      <p:sp>
        <p:nvSpPr>
          <p:cNvPr id="22" name="Flowchart: Terminator 28">
            <a:extLst>
              <a:ext uri="{FF2B5EF4-FFF2-40B4-BE49-F238E27FC236}">
                <a16:creationId xmlns:a16="http://schemas.microsoft.com/office/drawing/2014/main" id="{1216DF9A-A821-0546-9CA3-502BC2D43E7B}"/>
              </a:ext>
            </a:extLst>
          </p:cNvPr>
          <p:cNvSpPr/>
          <p:nvPr/>
        </p:nvSpPr>
        <p:spPr bwMode="auto">
          <a:xfrm>
            <a:off x="1440114" y="1781720"/>
            <a:ext cx="862781" cy="285776"/>
          </a:xfrm>
          <a:prstGeom prst="flowChartTerminator">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z="800" dirty="0">
                <a:solidFill>
                  <a:prstClr val="black"/>
                </a:solidFill>
                <a:latin typeface="Arial"/>
              </a:rPr>
              <a:t>Kronos</a:t>
            </a:r>
          </a:p>
        </p:txBody>
      </p:sp>
      <p:sp>
        <p:nvSpPr>
          <p:cNvPr id="23" name="Flowchart: Terminator 29">
            <a:extLst>
              <a:ext uri="{FF2B5EF4-FFF2-40B4-BE49-F238E27FC236}">
                <a16:creationId xmlns:a16="http://schemas.microsoft.com/office/drawing/2014/main" id="{70E5E417-9917-7846-8E31-18AE67418CC5}"/>
              </a:ext>
            </a:extLst>
          </p:cNvPr>
          <p:cNvSpPr/>
          <p:nvPr/>
        </p:nvSpPr>
        <p:spPr bwMode="auto">
          <a:xfrm>
            <a:off x="1440114" y="2086520"/>
            <a:ext cx="862781" cy="285776"/>
          </a:xfrm>
          <a:prstGeom prst="flowChartTerminator">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z="800" dirty="0">
                <a:solidFill>
                  <a:prstClr val="black"/>
                </a:solidFill>
                <a:latin typeface="Arial"/>
              </a:rPr>
              <a:t>ADP</a:t>
            </a:r>
          </a:p>
        </p:txBody>
      </p:sp>
      <p:sp>
        <p:nvSpPr>
          <p:cNvPr id="24" name="Flowchart: Terminator 30">
            <a:extLst>
              <a:ext uri="{FF2B5EF4-FFF2-40B4-BE49-F238E27FC236}">
                <a16:creationId xmlns:a16="http://schemas.microsoft.com/office/drawing/2014/main" id="{F1EB086C-9FAF-D441-85EE-9F595D739B4D}"/>
              </a:ext>
            </a:extLst>
          </p:cNvPr>
          <p:cNvSpPr/>
          <p:nvPr/>
        </p:nvSpPr>
        <p:spPr bwMode="auto">
          <a:xfrm>
            <a:off x="1440114" y="2391320"/>
            <a:ext cx="862781" cy="285776"/>
          </a:xfrm>
          <a:prstGeom prst="flowChartTerminator">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z="800" dirty="0">
                <a:solidFill>
                  <a:prstClr val="black"/>
                </a:solidFill>
                <a:latin typeface="Arial"/>
              </a:rPr>
              <a:t>LMS</a:t>
            </a:r>
          </a:p>
        </p:txBody>
      </p:sp>
      <p:sp>
        <p:nvSpPr>
          <p:cNvPr id="26" name="TextBox 25">
            <a:extLst>
              <a:ext uri="{FF2B5EF4-FFF2-40B4-BE49-F238E27FC236}">
                <a16:creationId xmlns:a16="http://schemas.microsoft.com/office/drawing/2014/main" id="{1B38D237-A61A-8F44-803F-F19AFC40AF43}"/>
              </a:ext>
            </a:extLst>
          </p:cNvPr>
          <p:cNvSpPr txBox="1"/>
          <p:nvPr/>
        </p:nvSpPr>
        <p:spPr>
          <a:xfrm rot="16200000">
            <a:off x="516387" y="1774257"/>
            <a:ext cx="1600201" cy="246221"/>
          </a:xfrm>
          <a:prstGeom prst="rect">
            <a:avLst/>
          </a:prstGeom>
          <a:noFill/>
        </p:spPr>
        <p:txBody>
          <a:bodyPr wrap="square" rtlCol="0">
            <a:spAutoFit/>
          </a:bodyPr>
          <a:lstStyle/>
          <a:p>
            <a:pPr algn="ctr"/>
            <a:r>
              <a:rPr lang="en-US" sz="1000" b="1" dirty="0">
                <a:solidFill>
                  <a:srgbClr val="C00000"/>
                </a:solidFill>
                <a:latin typeface="Arial"/>
                <a:ea typeface="ＭＳ Ｐゴシック"/>
              </a:rPr>
              <a:t>Transactional Systems</a:t>
            </a:r>
          </a:p>
        </p:txBody>
      </p:sp>
      <p:sp>
        <p:nvSpPr>
          <p:cNvPr id="27" name="Flowchart: Terminator 33">
            <a:extLst>
              <a:ext uri="{FF2B5EF4-FFF2-40B4-BE49-F238E27FC236}">
                <a16:creationId xmlns:a16="http://schemas.microsoft.com/office/drawing/2014/main" id="{09BCDB17-4F48-2A4D-AC97-1A47001E04FE}"/>
              </a:ext>
            </a:extLst>
          </p:cNvPr>
          <p:cNvSpPr/>
          <p:nvPr/>
        </p:nvSpPr>
        <p:spPr bwMode="auto">
          <a:xfrm>
            <a:off x="507323" y="6398551"/>
            <a:ext cx="10890780" cy="304801"/>
          </a:xfrm>
          <a:prstGeom prst="flowChartTerminator">
            <a:avLst/>
          </a:prstGeom>
          <a:solidFill>
            <a:schemeClr val="accent5">
              <a:lumMod val="60000"/>
              <a:lumOff val="40000"/>
            </a:schemeClr>
          </a:solidFill>
          <a:ln>
            <a:solidFill>
              <a:schemeClr val="accent5">
                <a:lumMod val="75000"/>
              </a:schemeClr>
            </a:solidFill>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algn="ctr"/>
            <a:r>
              <a:rPr lang="en-US" sz="1200" b="1" dirty="0">
                <a:solidFill>
                  <a:prstClr val="black"/>
                </a:solidFill>
                <a:latin typeface="Arial"/>
              </a:rPr>
              <a:t>Master Data Management &amp; Data Governance</a:t>
            </a:r>
          </a:p>
        </p:txBody>
      </p:sp>
      <p:sp>
        <p:nvSpPr>
          <p:cNvPr id="28" name="TextBox 27">
            <a:extLst>
              <a:ext uri="{FF2B5EF4-FFF2-40B4-BE49-F238E27FC236}">
                <a16:creationId xmlns:a16="http://schemas.microsoft.com/office/drawing/2014/main" id="{16B2B659-ED8D-7347-B204-97D80A83BC51}"/>
              </a:ext>
            </a:extLst>
          </p:cNvPr>
          <p:cNvSpPr txBox="1"/>
          <p:nvPr/>
        </p:nvSpPr>
        <p:spPr>
          <a:xfrm rot="5400000">
            <a:off x="9658393" y="5416197"/>
            <a:ext cx="1047724" cy="369332"/>
          </a:xfrm>
          <a:prstGeom prst="rect">
            <a:avLst/>
          </a:prstGeom>
          <a:noFill/>
        </p:spPr>
        <p:txBody>
          <a:bodyPr wrap="square" rtlCol="0">
            <a:spAutoFit/>
          </a:bodyPr>
          <a:lstStyle/>
          <a:p>
            <a:pPr algn="ctr"/>
            <a:r>
              <a:rPr lang="en-US" sz="900" b="1" dirty="0">
                <a:solidFill>
                  <a:srgbClr val="003300"/>
                </a:solidFill>
                <a:latin typeface="Arial"/>
                <a:ea typeface="ＭＳ Ｐゴシック"/>
              </a:rPr>
              <a:t>Data Mining / Data Science</a:t>
            </a:r>
          </a:p>
        </p:txBody>
      </p:sp>
      <p:sp>
        <p:nvSpPr>
          <p:cNvPr id="29" name="TextBox 28">
            <a:extLst>
              <a:ext uri="{FF2B5EF4-FFF2-40B4-BE49-F238E27FC236}">
                <a16:creationId xmlns:a16="http://schemas.microsoft.com/office/drawing/2014/main" id="{CE5E5A36-5E4B-3344-82AE-9B75DC9C8F1F}"/>
              </a:ext>
            </a:extLst>
          </p:cNvPr>
          <p:cNvSpPr txBox="1"/>
          <p:nvPr/>
        </p:nvSpPr>
        <p:spPr>
          <a:xfrm rot="5400000">
            <a:off x="10494412" y="5069615"/>
            <a:ext cx="800100" cy="369332"/>
          </a:xfrm>
          <a:prstGeom prst="rect">
            <a:avLst/>
          </a:prstGeom>
          <a:noFill/>
        </p:spPr>
        <p:txBody>
          <a:bodyPr wrap="square" rtlCol="0">
            <a:spAutoFit/>
          </a:bodyPr>
          <a:lstStyle/>
          <a:p>
            <a:pPr algn="ctr"/>
            <a:r>
              <a:rPr lang="en-US" sz="900" b="1" dirty="0">
                <a:solidFill>
                  <a:srgbClr val="003300"/>
                </a:solidFill>
                <a:latin typeface="Arial"/>
                <a:ea typeface="ＭＳ Ｐゴシック"/>
              </a:rPr>
              <a:t>Advanced Analytics</a:t>
            </a:r>
          </a:p>
        </p:txBody>
      </p:sp>
      <p:sp>
        <p:nvSpPr>
          <p:cNvPr id="30" name="TextBox 29">
            <a:extLst>
              <a:ext uri="{FF2B5EF4-FFF2-40B4-BE49-F238E27FC236}">
                <a16:creationId xmlns:a16="http://schemas.microsoft.com/office/drawing/2014/main" id="{9FA32E5E-3559-FD44-B382-B987352663E7}"/>
              </a:ext>
            </a:extLst>
          </p:cNvPr>
          <p:cNvSpPr txBox="1"/>
          <p:nvPr/>
        </p:nvSpPr>
        <p:spPr>
          <a:xfrm rot="5400000">
            <a:off x="10448073" y="4026140"/>
            <a:ext cx="914400" cy="369332"/>
          </a:xfrm>
          <a:prstGeom prst="rect">
            <a:avLst/>
          </a:prstGeom>
          <a:noFill/>
        </p:spPr>
        <p:txBody>
          <a:bodyPr wrap="square" rtlCol="0">
            <a:spAutoFit/>
          </a:bodyPr>
          <a:lstStyle/>
          <a:p>
            <a:pPr algn="ctr"/>
            <a:r>
              <a:rPr lang="en-US" sz="900" b="1" dirty="0">
                <a:solidFill>
                  <a:srgbClr val="003300"/>
                </a:solidFill>
                <a:latin typeface="Arial"/>
                <a:ea typeface="ＭＳ Ｐゴシック"/>
              </a:rPr>
              <a:t>Enterprise Reporting</a:t>
            </a:r>
          </a:p>
        </p:txBody>
      </p:sp>
      <p:sp>
        <p:nvSpPr>
          <p:cNvPr id="31" name="TextBox 30">
            <a:extLst>
              <a:ext uri="{FF2B5EF4-FFF2-40B4-BE49-F238E27FC236}">
                <a16:creationId xmlns:a16="http://schemas.microsoft.com/office/drawing/2014/main" id="{CC6D5F40-ED9D-C543-9A83-5F338F5B5835}"/>
              </a:ext>
            </a:extLst>
          </p:cNvPr>
          <p:cNvSpPr txBox="1"/>
          <p:nvPr/>
        </p:nvSpPr>
        <p:spPr>
          <a:xfrm rot="5400000">
            <a:off x="10312782" y="3032831"/>
            <a:ext cx="1184982" cy="369332"/>
          </a:xfrm>
          <a:prstGeom prst="rect">
            <a:avLst/>
          </a:prstGeom>
          <a:noFill/>
        </p:spPr>
        <p:txBody>
          <a:bodyPr wrap="square" rtlCol="0">
            <a:spAutoFit/>
          </a:bodyPr>
          <a:lstStyle/>
          <a:p>
            <a:pPr algn="ctr"/>
            <a:r>
              <a:rPr lang="en-US" sz="900" b="1" dirty="0">
                <a:solidFill>
                  <a:srgbClr val="003300"/>
                </a:solidFill>
                <a:latin typeface="Arial"/>
                <a:ea typeface="ＭＳ Ｐゴシック"/>
              </a:rPr>
              <a:t>Dashboards, cubes</a:t>
            </a:r>
          </a:p>
        </p:txBody>
      </p:sp>
      <p:sp>
        <p:nvSpPr>
          <p:cNvPr id="32" name="TextBox 31">
            <a:extLst>
              <a:ext uri="{FF2B5EF4-FFF2-40B4-BE49-F238E27FC236}">
                <a16:creationId xmlns:a16="http://schemas.microsoft.com/office/drawing/2014/main" id="{35B93BD1-342D-C648-9474-1AD33CD97D93}"/>
              </a:ext>
            </a:extLst>
          </p:cNvPr>
          <p:cNvSpPr txBox="1"/>
          <p:nvPr/>
        </p:nvSpPr>
        <p:spPr>
          <a:xfrm rot="5400000">
            <a:off x="10493400" y="2210002"/>
            <a:ext cx="823746" cy="369332"/>
          </a:xfrm>
          <a:prstGeom prst="rect">
            <a:avLst/>
          </a:prstGeom>
          <a:noFill/>
        </p:spPr>
        <p:txBody>
          <a:bodyPr wrap="square" rtlCol="0">
            <a:spAutoFit/>
          </a:bodyPr>
          <a:lstStyle/>
          <a:p>
            <a:pPr algn="ctr"/>
            <a:r>
              <a:rPr lang="en-US" sz="900" b="1" dirty="0">
                <a:solidFill>
                  <a:srgbClr val="003300"/>
                </a:solidFill>
                <a:latin typeface="Arial"/>
                <a:ea typeface="ＭＳ Ｐゴシック"/>
              </a:rPr>
              <a:t>Mobile</a:t>
            </a:r>
          </a:p>
          <a:p>
            <a:pPr algn="ctr"/>
            <a:r>
              <a:rPr lang="en-US" sz="900" b="1" dirty="0">
                <a:solidFill>
                  <a:srgbClr val="003300"/>
                </a:solidFill>
                <a:latin typeface="Arial"/>
                <a:ea typeface="ＭＳ Ｐゴシック"/>
              </a:rPr>
              <a:t> Analytics</a:t>
            </a:r>
          </a:p>
        </p:txBody>
      </p:sp>
      <p:sp>
        <p:nvSpPr>
          <p:cNvPr id="33" name="TextBox 32">
            <a:extLst>
              <a:ext uri="{FF2B5EF4-FFF2-40B4-BE49-F238E27FC236}">
                <a16:creationId xmlns:a16="http://schemas.microsoft.com/office/drawing/2014/main" id="{79D8E6B9-C7EC-ED4E-A54A-DCDE5B6889C2}"/>
              </a:ext>
            </a:extLst>
          </p:cNvPr>
          <p:cNvSpPr txBox="1"/>
          <p:nvPr/>
        </p:nvSpPr>
        <p:spPr>
          <a:xfrm rot="5400000">
            <a:off x="10409490" y="1354263"/>
            <a:ext cx="1066799" cy="369332"/>
          </a:xfrm>
          <a:prstGeom prst="rect">
            <a:avLst/>
          </a:prstGeom>
          <a:noFill/>
        </p:spPr>
        <p:txBody>
          <a:bodyPr wrap="square" rtlCol="0">
            <a:spAutoFit/>
          </a:bodyPr>
          <a:lstStyle/>
          <a:p>
            <a:pPr algn="ctr"/>
            <a:r>
              <a:rPr lang="en-US" sz="900" b="1" dirty="0">
                <a:solidFill>
                  <a:srgbClr val="003300"/>
                </a:solidFill>
                <a:latin typeface="Arial"/>
                <a:ea typeface="ＭＳ Ｐゴシック"/>
              </a:rPr>
              <a:t>Users, Systems, Partners</a:t>
            </a:r>
          </a:p>
        </p:txBody>
      </p:sp>
      <p:sp>
        <p:nvSpPr>
          <p:cNvPr id="35" name="Flowchart: Magnetic Disk 46">
            <a:extLst>
              <a:ext uri="{FF2B5EF4-FFF2-40B4-BE49-F238E27FC236}">
                <a16:creationId xmlns:a16="http://schemas.microsoft.com/office/drawing/2014/main" id="{A9D2CBA0-5ED4-904B-A8B8-ECA3151C356D}"/>
              </a:ext>
            </a:extLst>
          </p:cNvPr>
          <p:cNvSpPr/>
          <p:nvPr/>
        </p:nvSpPr>
        <p:spPr bwMode="auto">
          <a:xfrm>
            <a:off x="4055919" y="1466813"/>
            <a:ext cx="4010872" cy="3869518"/>
          </a:xfrm>
          <a:prstGeom prst="flowChartMagneticDisk">
            <a:avLst/>
          </a:prstGeom>
          <a:solidFill>
            <a:schemeClr val="accent4">
              <a:lumMod val="20000"/>
              <a:lumOff val="80000"/>
            </a:schemeClr>
          </a:solidFill>
          <a:ln>
            <a:solidFill>
              <a:schemeClr val="accent4">
                <a:lumMod val="75000"/>
              </a:schemeClr>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algn="ctr"/>
            <a:endParaRPr lang="en-US" dirty="0">
              <a:solidFill>
                <a:prstClr val="black"/>
              </a:solidFill>
              <a:latin typeface="Arial"/>
            </a:endParaRPr>
          </a:p>
        </p:txBody>
      </p:sp>
      <p:sp>
        <p:nvSpPr>
          <p:cNvPr id="39" name="Rounded Rectangle 38">
            <a:extLst>
              <a:ext uri="{FF2B5EF4-FFF2-40B4-BE49-F238E27FC236}">
                <a16:creationId xmlns:a16="http://schemas.microsoft.com/office/drawing/2014/main" id="{15786557-55A3-3646-868D-53B887B78E85}"/>
              </a:ext>
            </a:extLst>
          </p:cNvPr>
          <p:cNvSpPr/>
          <p:nvPr/>
        </p:nvSpPr>
        <p:spPr bwMode="auto">
          <a:xfrm>
            <a:off x="8781169" y="975960"/>
            <a:ext cx="2457451" cy="5014973"/>
          </a:xfrm>
          <a:prstGeom prst="roundRect">
            <a:avLst/>
          </a:prstGeom>
          <a:noFill/>
          <a:ln w="28575">
            <a:solidFill>
              <a:schemeClr val="tx1"/>
            </a:solidFill>
            <a:prstDash val="sysDot"/>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endParaRPr lang="en-US" dirty="0">
              <a:solidFill>
                <a:prstClr val="black"/>
              </a:solidFill>
              <a:latin typeface="Arial"/>
            </a:endParaRPr>
          </a:p>
        </p:txBody>
      </p:sp>
      <p:sp>
        <p:nvSpPr>
          <p:cNvPr id="40" name="Flowchart: Terminator 82">
            <a:extLst>
              <a:ext uri="{FF2B5EF4-FFF2-40B4-BE49-F238E27FC236}">
                <a16:creationId xmlns:a16="http://schemas.microsoft.com/office/drawing/2014/main" id="{D630670D-8155-BF40-9D74-FA58A274CD16}"/>
              </a:ext>
            </a:extLst>
          </p:cNvPr>
          <p:cNvSpPr/>
          <p:nvPr/>
        </p:nvSpPr>
        <p:spPr bwMode="auto">
          <a:xfrm>
            <a:off x="507323" y="6051734"/>
            <a:ext cx="10890780" cy="304385"/>
          </a:xfrm>
          <a:prstGeom prst="flowChartTerminator">
            <a:avLst/>
          </a:prstGeom>
          <a:solidFill>
            <a:schemeClr val="accent6">
              <a:lumMod val="60000"/>
              <a:lumOff val="40000"/>
            </a:schemeClr>
          </a:solidFill>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algn="ctr"/>
            <a:r>
              <a:rPr lang="en-US" sz="1200" b="1" dirty="0">
                <a:solidFill>
                  <a:prstClr val="black"/>
                </a:solidFill>
                <a:latin typeface="Arial"/>
              </a:rPr>
              <a:t>Data Quality</a:t>
            </a:r>
          </a:p>
        </p:txBody>
      </p:sp>
      <p:sp>
        <p:nvSpPr>
          <p:cNvPr id="42" name="Right Arrow 41">
            <a:extLst>
              <a:ext uri="{FF2B5EF4-FFF2-40B4-BE49-F238E27FC236}">
                <a16:creationId xmlns:a16="http://schemas.microsoft.com/office/drawing/2014/main" id="{FA61BF2C-F5E9-9C4A-91BD-31BE9C091619}"/>
              </a:ext>
            </a:extLst>
          </p:cNvPr>
          <p:cNvSpPr/>
          <p:nvPr/>
        </p:nvSpPr>
        <p:spPr bwMode="auto">
          <a:xfrm>
            <a:off x="8343020" y="3410423"/>
            <a:ext cx="449356" cy="247165"/>
          </a:xfrm>
          <a:prstGeom prst="rightArrow">
            <a:avLst/>
          </a:prstGeom>
          <a:solidFill>
            <a:schemeClr val="accent1">
              <a:lumMod val="40000"/>
              <a:lumOff val="60000"/>
            </a:schemeClr>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endParaRPr lang="en-US" dirty="0">
              <a:solidFill>
                <a:prstClr val="black"/>
              </a:solidFill>
              <a:latin typeface="Arial"/>
            </a:endParaRPr>
          </a:p>
        </p:txBody>
      </p:sp>
      <p:sp>
        <p:nvSpPr>
          <p:cNvPr id="44" name="Right Arrow 43">
            <a:extLst>
              <a:ext uri="{FF2B5EF4-FFF2-40B4-BE49-F238E27FC236}">
                <a16:creationId xmlns:a16="http://schemas.microsoft.com/office/drawing/2014/main" id="{10774386-3379-A744-96B8-7CA55A9E0D7A}"/>
              </a:ext>
            </a:extLst>
          </p:cNvPr>
          <p:cNvSpPr/>
          <p:nvPr/>
        </p:nvSpPr>
        <p:spPr>
          <a:xfrm>
            <a:off x="3581400" y="2114564"/>
            <a:ext cx="533400" cy="323824"/>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a:endParaRPr lang="en-US" sz="800">
              <a:solidFill>
                <a:prstClr val="black"/>
              </a:solidFill>
              <a:latin typeface="Arial"/>
            </a:endParaRPr>
          </a:p>
        </p:txBody>
      </p:sp>
      <p:sp>
        <p:nvSpPr>
          <p:cNvPr id="45" name="Right Arrow 44">
            <a:extLst>
              <a:ext uri="{FF2B5EF4-FFF2-40B4-BE49-F238E27FC236}">
                <a16:creationId xmlns:a16="http://schemas.microsoft.com/office/drawing/2014/main" id="{0025B0AA-5D6B-1B44-87BF-503D309AF2F8}"/>
              </a:ext>
            </a:extLst>
          </p:cNvPr>
          <p:cNvSpPr/>
          <p:nvPr/>
        </p:nvSpPr>
        <p:spPr>
          <a:xfrm>
            <a:off x="3546764" y="4324838"/>
            <a:ext cx="533400" cy="323824"/>
          </a:xfrm>
          <a:prstGeom prst="rightArrow">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algn="ctr"/>
            <a:endParaRPr lang="en-US" sz="800">
              <a:solidFill>
                <a:prstClr val="black"/>
              </a:solidFill>
              <a:latin typeface="Arial"/>
            </a:endParaRPr>
          </a:p>
        </p:txBody>
      </p:sp>
      <p:sp>
        <p:nvSpPr>
          <p:cNvPr id="50" name="Cloud Callout 49">
            <a:extLst>
              <a:ext uri="{FF2B5EF4-FFF2-40B4-BE49-F238E27FC236}">
                <a16:creationId xmlns:a16="http://schemas.microsoft.com/office/drawing/2014/main" id="{3676D2C7-A151-864A-BDCD-6FD449EDA7EB}"/>
              </a:ext>
            </a:extLst>
          </p:cNvPr>
          <p:cNvSpPr/>
          <p:nvPr/>
        </p:nvSpPr>
        <p:spPr>
          <a:xfrm>
            <a:off x="4311926" y="1712805"/>
            <a:ext cx="3407933" cy="874883"/>
          </a:xfrm>
          <a:prstGeom prst="cloudCallout">
            <a:avLst/>
          </a:prstGeom>
          <a:gradFill>
            <a:gsLst>
              <a:gs pos="0">
                <a:schemeClr val="accent1">
                  <a:tint val="66000"/>
                  <a:satMod val="160000"/>
                </a:schemeClr>
              </a:gs>
              <a:gs pos="8000">
                <a:schemeClr val="accent1">
                  <a:tint val="44500"/>
                  <a:satMod val="160000"/>
                </a:schemeClr>
              </a:gs>
              <a:gs pos="100000">
                <a:schemeClr val="accent1">
                  <a:tint val="23500"/>
                  <a:satMod val="160000"/>
                </a:scheme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0000"/>
                </a:solidFill>
                <a:latin typeface="Arial"/>
              </a:rPr>
              <a:t>Data Platform in Cloud (AWS)</a:t>
            </a:r>
          </a:p>
        </p:txBody>
      </p:sp>
      <p:sp>
        <p:nvSpPr>
          <p:cNvPr id="51" name="Rounded Rectangle 50">
            <a:extLst>
              <a:ext uri="{FF2B5EF4-FFF2-40B4-BE49-F238E27FC236}">
                <a16:creationId xmlns:a16="http://schemas.microsoft.com/office/drawing/2014/main" id="{D4D20C54-AD56-664D-B3BE-772D783D049D}"/>
              </a:ext>
            </a:extLst>
          </p:cNvPr>
          <p:cNvSpPr/>
          <p:nvPr/>
        </p:nvSpPr>
        <p:spPr bwMode="auto">
          <a:xfrm>
            <a:off x="1175892" y="2806541"/>
            <a:ext cx="2117730" cy="1347600"/>
          </a:xfrm>
          <a:prstGeom prst="roundRect">
            <a:avLst/>
          </a:prstGeom>
          <a:noFill/>
          <a:ln>
            <a:prstDash val="sysDot"/>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endParaRPr lang="en-US" dirty="0">
              <a:solidFill>
                <a:prstClr val="black"/>
              </a:solidFill>
              <a:latin typeface="Arial"/>
            </a:endParaRPr>
          </a:p>
        </p:txBody>
      </p:sp>
      <p:sp>
        <p:nvSpPr>
          <p:cNvPr id="52" name="Flowchart: Terminator 12">
            <a:extLst>
              <a:ext uri="{FF2B5EF4-FFF2-40B4-BE49-F238E27FC236}">
                <a16:creationId xmlns:a16="http://schemas.microsoft.com/office/drawing/2014/main" id="{AD9F3BF2-A2D1-D849-A7B6-C7DB03B1C12D}"/>
              </a:ext>
            </a:extLst>
          </p:cNvPr>
          <p:cNvSpPr/>
          <p:nvPr/>
        </p:nvSpPr>
        <p:spPr bwMode="auto">
          <a:xfrm>
            <a:off x="1451320" y="2865172"/>
            <a:ext cx="810306" cy="285776"/>
          </a:xfrm>
          <a:prstGeom prst="flowChartTerminator">
            <a:avLst/>
          </a:prstGeom>
          <a:solidFill>
            <a:schemeClr val="accent6">
              <a:lumMod val="60000"/>
              <a:lumOff val="40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z="800" dirty="0">
                <a:solidFill>
                  <a:prstClr val="black"/>
                </a:solidFill>
                <a:latin typeface="Arial"/>
              </a:rPr>
              <a:t>Aetna</a:t>
            </a:r>
          </a:p>
        </p:txBody>
      </p:sp>
      <p:sp>
        <p:nvSpPr>
          <p:cNvPr id="53" name="Flowchart: Terminator 13">
            <a:extLst>
              <a:ext uri="{FF2B5EF4-FFF2-40B4-BE49-F238E27FC236}">
                <a16:creationId xmlns:a16="http://schemas.microsoft.com/office/drawing/2014/main" id="{D828F9B0-E2D6-024D-BC65-F4E50EF6FC5C}"/>
              </a:ext>
            </a:extLst>
          </p:cNvPr>
          <p:cNvSpPr/>
          <p:nvPr/>
        </p:nvSpPr>
        <p:spPr bwMode="auto">
          <a:xfrm>
            <a:off x="1451320" y="3175548"/>
            <a:ext cx="810306" cy="285776"/>
          </a:xfrm>
          <a:prstGeom prst="flowChartTerminator">
            <a:avLst/>
          </a:prstGeom>
          <a:solidFill>
            <a:schemeClr val="accent6">
              <a:lumMod val="60000"/>
              <a:lumOff val="40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z="800" dirty="0">
                <a:solidFill>
                  <a:prstClr val="black"/>
                </a:solidFill>
                <a:latin typeface="Arial"/>
              </a:rPr>
              <a:t>Unum</a:t>
            </a:r>
          </a:p>
        </p:txBody>
      </p:sp>
      <p:sp>
        <p:nvSpPr>
          <p:cNvPr id="54" name="Flowchart: Terminator 14">
            <a:extLst>
              <a:ext uri="{FF2B5EF4-FFF2-40B4-BE49-F238E27FC236}">
                <a16:creationId xmlns:a16="http://schemas.microsoft.com/office/drawing/2014/main" id="{F2FE1418-BEB7-8F4E-906F-1A08B8BB066F}"/>
              </a:ext>
            </a:extLst>
          </p:cNvPr>
          <p:cNvSpPr/>
          <p:nvPr/>
        </p:nvSpPr>
        <p:spPr bwMode="auto">
          <a:xfrm>
            <a:off x="1451320" y="3495587"/>
            <a:ext cx="810306" cy="285776"/>
          </a:xfrm>
          <a:prstGeom prst="flowChartTerminator">
            <a:avLst/>
          </a:prstGeom>
          <a:solidFill>
            <a:schemeClr val="accent6">
              <a:lumMod val="60000"/>
              <a:lumOff val="40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z="800" dirty="0">
                <a:solidFill>
                  <a:prstClr val="black"/>
                </a:solidFill>
                <a:latin typeface="Arial"/>
              </a:rPr>
              <a:t>Discovery</a:t>
            </a:r>
          </a:p>
        </p:txBody>
      </p:sp>
      <p:sp>
        <p:nvSpPr>
          <p:cNvPr id="55" name="Flowchart: Terminator 15">
            <a:extLst>
              <a:ext uri="{FF2B5EF4-FFF2-40B4-BE49-F238E27FC236}">
                <a16:creationId xmlns:a16="http://schemas.microsoft.com/office/drawing/2014/main" id="{AA6F347D-D74B-5449-A8F7-BF4735388D59}"/>
              </a:ext>
            </a:extLst>
          </p:cNvPr>
          <p:cNvSpPr/>
          <p:nvPr/>
        </p:nvSpPr>
        <p:spPr bwMode="auto">
          <a:xfrm>
            <a:off x="1451320" y="3812691"/>
            <a:ext cx="810306" cy="285776"/>
          </a:xfrm>
          <a:prstGeom prst="flowChartTerminator">
            <a:avLst/>
          </a:prstGeom>
          <a:solidFill>
            <a:schemeClr val="accent6">
              <a:lumMod val="60000"/>
              <a:lumOff val="40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z="800" dirty="0">
                <a:solidFill>
                  <a:prstClr val="black"/>
                </a:solidFill>
                <a:latin typeface="Arial"/>
              </a:rPr>
              <a:t>Cigna</a:t>
            </a:r>
          </a:p>
        </p:txBody>
      </p:sp>
      <p:sp>
        <p:nvSpPr>
          <p:cNvPr id="56" name="TextBox 55">
            <a:extLst>
              <a:ext uri="{FF2B5EF4-FFF2-40B4-BE49-F238E27FC236}">
                <a16:creationId xmlns:a16="http://schemas.microsoft.com/office/drawing/2014/main" id="{EC8733D7-F5C3-EF41-82BE-B22947EDA08F}"/>
              </a:ext>
            </a:extLst>
          </p:cNvPr>
          <p:cNvSpPr txBox="1"/>
          <p:nvPr/>
        </p:nvSpPr>
        <p:spPr>
          <a:xfrm rot="16200000">
            <a:off x="636344" y="3358204"/>
            <a:ext cx="1336761" cy="261610"/>
          </a:xfrm>
          <a:prstGeom prst="rect">
            <a:avLst/>
          </a:prstGeom>
          <a:noFill/>
        </p:spPr>
        <p:txBody>
          <a:bodyPr wrap="square" rtlCol="0">
            <a:spAutoFit/>
          </a:bodyPr>
          <a:lstStyle/>
          <a:p>
            <a:pPr algn="ctr"/>
            <a:r>
              <a:rPr lang="en-US" sz="1050" b="1" dirty="0">
                <a:solidFill>
                  <a:schemeClr val="accent6">
                    <a:lumMod val="50000"/>
                  </a:schemeClr>
                </a:solidFill>
                <a:latin typeface="Arial"/>
                <a:ea typeface="ＭＳ Ｐゴシック"/>
              </a:rPr>
              <a:t>Benefits Data</a:t>
            </a:r>
          </a:p>
        </p:txBody>
      </p:sp>
      <p:graphicFrame>
        <p:nvGraphicFramePr>
          <p:cNvPr id="58" name="Diagram 57">
            <a:extLst>
              <a:ext uri="{FF2B5EF4-FFF2-40B4-BE49-F238E27FC236}">
                <a16:creationId xmlns:a16="http://schemas.microsoft.com/office/drawing/2014/main" id="{C91BD02E-F35D-3C46-85DE-579D43EE0732}"/>
              </a:ext>
            </a:extLst>
          </p:cNvPr>
          <p:cNvGraphicFramePr/>
          <p:nvPr/>
        </p:nvGraphicFramePr>
        <p:xfrm>
          <a:off x="4296981" y="2623040"/>
          <a:ext cx="3593000" cy="228063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59" name="Picture 58" descr="A screenshot of a computer screen&#10;&#10;Description automatically generated">
            <a:extLst>
              <a:ext uri="{FF2B5EF4-FFF2-40B4-BE49-F238E27FC236}">
                <a16:creationId xmlns:a16="http://schemas.microsoft.com/office/drawing/2014/main" id="{2219ADF9-5B41-B54B-B631-463886C97185}"/>
              </a:ext>
            </a:extLst>
          </p:cNvPr>
          <p:cNvPicPr/>
          <p:nvPr/>
        </p:nvPicPr>
        <p:blipFill>
          <a:blip r:embed="rId13"/>
          <a:stretch>
            <a:fillRect/>
          </a:stretch>
        </p:blipFill>
        <p:spPr>
          <a:xfrm>
            <a:off x="9567022" y="1142988"/>
            <a:ext cx="1080137" cy="696966"/>
          </a:xfrm>
          <a:prstGeom prst="rect">
            <a:avLst/>
          </a:prstGeom>
        </p:spPr>
      </p:pic>
      <p:sp>
        <p:nvSpPr>
          <p:cNvPr id="60" name="TextBox 59">
            <a:extLst>
              <a:ext uri="{FF2B5EF4-FFF2-40B4-BE49-F238E27FC236}">
                <a16:creationId xmlns:a16="http://schemas.microsoft.com/office/drawing/2014/main" id="{F3AF353A-0FB1-ED4C-A064-C3082F759E1C}"/>
              </a:ext>
            </a:extLst>
          </p:cNvPr>
          <p:cNvSpPr txBox="1"/>
          <p:nvPr/>
        </p:nvSpPr>
        <p:spPr>
          <a:xfrm rot="16200000">
            <a:off x="6949935" y="3499616"/>
            <a:ext cx="1563248" cy="369332"/>
          </a:xfrm>
          <a:prstGeom prst="rect">
            <a:avLst/>
          </a:prstGeom>
          <a:noFill/>
        </p:spPr>
        <p:txBody>
          <a:bodyPr wrap="none" rtlCol="0">
            <a:spAutoFit/>
          </a:bodyPr>
          <a:lstStyle/>
          <a:p>
            <a:r>
              <a:rPr lang="en-US" dirty="0"/>
              <a:t>Business Value</a:t>
            </a:r>
          </a:p>
        </p:txBody>
      </p:sp>
      <p:cxnSp>
        <p:nvCxnSpPr>
          <p:cNvPr id="62" name="Straight Arrow Connector 61">
            <a:extLst>
              <a:ext uri="{FF2B5EF4-FFF2-40B4-BE49-F238E27FC236}">
                <a16:creationId xmlns:a16="http://schemas.microsoft.com/office/drawing/2014/main" id="{D410EF4B-9079-EE4F-8438-29EFDBD1B79E}"/>
              </a:ext>
            </a:extLst>
          </p:cNvPr>
          <p:cNvCxnSpPr>
            <a:cxnSpLocks/>
          </p:cNvCxnSpPr>
          <p:nvPr/>
        </p:nvCxnSpPr>
        <p:spPr>
          <a:xfrm flipV="1">
            <a:off x="7916225" y="2661425"/>
            <a:ext cx="0" cy="217486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4" name="Right Arrow 63">
            <a:extLst>
              <a:ext uri="{FF2B5EF4-FFF2-40B4-BE49-F238E27FC236}">
                <a16:creationId xmlns:a16="http://schemas.microsoft.com/office/drawing/2014/main" id="{89A27165-9041-7B45-9046-9148754833EF}"/>
              </a:ext>
            </a:extLst>
          </p:cNvPr>
          <p:cNvSpPr/>
          <p:nvPr/>
        </p:nvSpPr>
        <p:spPr>
          <a:xfrm>
            <a:off x="3557970" y="3261141"/>
            <a:ext cx="533400" cy="323824"/>
          </a:xfrm>
          <a:prstGeom prst="rightArrow">
            <a:avLst/>
          </a:prstGeom>
          <a:solidFill>
            <a:schemeClr val="accent6">
              <a:lumMod val="60000"/>
              <a:lumOff val="40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algn="ctr"/>
            <a:endParaRPr lang="en-US" sz="800">
              <a:solidFill>
                <a:prstClr val="black"/>
              </a:solidFill>
              <a:latin typeface="Arial"/>
            </a:endParaRPr>
          </a:p>
        </p:txBody>
      </p:sp>
      <p:sp>
        <p:nvSpPr>
          <p:cNvPr id="67" name="Rectangle 66">
            <a:extLst>
              <a:ext uri="{FF2B5EF4-FFF2-40B4-BE49-F238E27FC236}">
                <a16:creationId xmlns:a16="http://schemas.microsoft.com/office/drawing/2014/main" id="{79CCAA0E-E9CC-2140-9BF6-F93B8BE17407}"/>
              </a:ext>
            </a:extLst>
          </p:cNvPr>
          <p:cNvSpPr/>
          <p:nvPr/>
        </p:nvSpPr>
        <p:spPr>
          <a:xfrm>
            <a:off x="-9832" y="-12677"/>
            <a:ext cx="12192000" cy="907676"/>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379359C9-C6D8-5344-95D2-DDDC13541B4F}"/>
              </a:ext>
            </a:extLst>
          </p:cNvPr>
          <p:cNvSpPr/>
          <p:nvPr/>
        </p:nvSpPr>
        <p:spPr>
          <a:xfrm>
            <a:off x="219475" y="124967"/>
            <a:ext cx="9857635" cy="646331"/>
          </a:xfrm>
          <a:prstGeom prst="rect">
            <a:avLst/>
          </a:prstGeom>
        </p:spPr>
        <p:txBody>
          <a:bodyPr wrap="none">
            <a:spAutoFit/>
          </a:bodyPr>
          <a:lstStyle/>
          <a:p>
            <a:r>
              <a:rPr lang="en-US" sz="3600" dirty="0">
                <a:solidFill>
                  <a:schemeClr val="bg1"/>
                </a:solidFill>
              </a:rPr>
              <a:t>HR Data &amp; Analytics Platform – Conceptual Diagram</a:t>
            </a:r>
          </a:p>
        </p:txBody>
      </p:sp>
      <p:sp>
        <p:nvSpPr>
          <p:cNvPr id="72" name="TextBox 71">
            <a:extLst>
              <a:ext uri="{FF2B5EF4-FFF2-40B4-BE49-F238E27FC236}">
                <a16:creationId xmlns:a16="http://schemas.microsoft.com/office/drawing/2014/main" id="{0C5F38C9-9D3D-1C4D-ABFB-5082EFF8348A}"/>
              </a:ext>
            </a:extLst>
          </p:cNvPr>
          <p:cNvSpPr txBox="1"/>
          <p:nvPr/>
        </p:nvSpPr>
        <p:spPr>
          <a:xfrm rot="16200000">
            <a:off x="-509430" y="3413782"/>
            <a:ext cx="2402837" cy="369332"/>
          </a:xfrm>
          <a:prstGeom prst="rect">
            <a:avLst/>
          </a:prstGeom>
          <a:noFill/>
        </p:spPr>
        <p:txBody>
          <a:bodyPr wrap="none" rtlCol="0">
            <a:spAutoFit/>
          </a:bodyPr>
          <a:lstStyle/>
          <a:p>
            <a:r>
              <a:rPr lang="en-US" dirty="0"/>
              <a:t>Team Member Lifecycle</a:t>
            </a:r>
          </a:p>
        </p:txBody>
      </p:sp>
      <p:cxnSp>
        <p:nvCxnSpPr>
          <p:cNvPr id="74" name="Straight Arrow Connector 73">
            <a:extLst>
              <a:ext uri="{FF2B5EF4-FFF2-40B4-BE49-F238E27FC236}">
                <a16:creationId xmlns:a16="http://schemas.microsoft.com/office/drawing/2014/main" id="{F3E24162-FFEE-0148-8988-7A2AAB6264F5}"/>
              </a:ext>
            </a:extLst>
          </p:cNvPr>
          <p:cNvCxnSpPr>
            <a:cxnSpLocks/>
          </p:cNvCxnSpPr>
          <p:nvPr/>
        </p:nvCxnSpPr>
        <p:spPr>
          <a:xfrm flipH="1">
            <a:off x="1001866" y="1120913"/>
            <a:ext cx="26276" cy="447995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3" name="Flowchart: Terminator 26">
            <a:extLst>
              <a:ext uri="{FF2B5EF4-FFF2-40B4-BE49-F238E27FC236}">
                <a16:creationId xmlns:a16="http://schemas.microsoft.com/office/drawing/2014/main" id="{896AC2D0-D016-714E-8505-7D026F5A73DB}"/>
              </a:ext>
            </a:extLst>
          </p:cNvPr>
          <p:cNvSpPr/>
          <p:nvPr/>
        </p:nvSpPr>
        <p:spPr bwMode="auto">
          <a:xfrm>
            <a:off x="2319002" y="1139940"/>
            <a:ext cx="862781" cy="285776"/>
          </a:xfrm>
          <a:prstGeom prst="flowChartTerminator">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z="800" dirty="0">
                <a:solidFill>
                  <a:prstClr val="black"/>
                </a:solidFill>
                <a:latin typeface="Arial"/>
              </a:rPr>
              <a:t>Adobe </a:t>
            </a:r>
          </a:p>
        </p:txBody>
      </p:sp>
      <p:sp>
        <p:nvSpPr>
          <p:cNvPr id="65" name="Flowchart: Terminator 27">
            <a:extLst>
              <a:ext uri="{FF2B5EF4-FFF2-40B4-BE49-F238E27FC236}">
                <a16:creationId xmlns:a16="http://schemas.microsoft.com/office/drawing/2014/main" id="{88CDBE06-AAF9-A745-A7E2-832795F87B43}"/>
              </a:ext>
            </a:extLst>
          </p:cNvPr>
          <p:cNvSpPr/>
          <p:nvPr/>
        </p:nvSpPr>
        <p:spPr bwMode="auto">
          <a:xfrm>
            <a:off x="2324034" y="1463764"/>
            <a:ext cx="862781" cy="285776"/>
          </a:xfrm>
          <a:prstGeom prst="flowChartTerminator">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z="800" dirty="0">
                <a:solidFill>
                  <a:prstClr val="black"/>
                </a:solidFill>
                <a:latin typeface="Arial"/>
              </a:rPr>
              <a:t>Gallup</a:t>
            </a:r>
          </a:p>
        </p:txBody>
      </p:sp>
      <p:sp>
        <p:nvSpPr>
          <p:cNvPr id="69" name="Flowchart: Terminator 28">
            <a:extLst>
              <a:ext uri="{FF2B5EF4-FFF2-40B4-BE49-F238E27FC236}">
                <a16:creationId xmlns:a16="http://schemas.microsoft.com/office/drawing/2014/main" id="{03B16580-1864-584C-BD5F-8FCACF99B6FA}"/>
              </a:ext>
            </a:extLst>
          </p:cNvPr>
          <p:cNvSpPr/>
          <p:nvPr/>
        </p:nvSpPr>
        <p:spPr bwMode="auto">
          <a:xfrm>
            <a:off x="2324034" y="1778672"/>
            <a:ext cx="862781" cy="285776"/>
          </a:xfrm>
          <a:prstGeom prst="flowChartTerminator">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z="800" dirty="0" err="1">
                <a:solidFill>
                  <a:prstClr val="black"/>
                </a:solidFill>
                <a:latin typeface="Arial"/>
              </a:rPr>
              <a:t>AmTrav</a:t>
            </a:r>
            <a:endParaRPr lang="en-US" sz="800" dirty="0">
              <a:solidFill>
                <a:prstClr val="black"/>
              </a:solidFill>
              <a:latin typeface="Arial"/>
            </a:endParaRPr>
          </a:p>
        </p:txBody>
      </p:sp>
      <p:sp>
        <p:nvSpPr>
          <p:cNvPr id="70" name="Flowchart: Terminator 29">
            <a:extLst>
              <a:ext uri="{FF2B5EF4-FFF2-40B4-BE49-F238E27FC236}">
                <a16:creationId xmlns:a16="http://schemas.microsoft.com/office/drawing/2014/main" id="{393F506B-FDF8-F543-B0E9-A5C6CE65FF36}"/>
              </a:ext>
            </a:extLst>
          </p:cNvPr>
          <p:cNvSpPr/>
          <p:nvPr/>
        </p:nvSpPr>
        <p:spPr bwMode="auto">
          <a:xfrm>
            <a:off x="2324034" y="2083472"/>
            <a:ext cx="862781" cy="285776"/>
          </a:xfrm>
          <a:prstGeom prst="flowChartTerminator">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z="800" dirty="0">
                <a:solidFill>
                  <a:prstClr val="black"/>
                </a:solidFill>
                <a:latin typeface="Arial"/>
              </a:rPr>
              <a:t>Certify</a:t>
            </a:r>
          </a:p>
        </p:txBody>
      </p:sp>
      <p:sp>
        <p:nvSpPr>
          <p:cNvPr id="71" name="Flowchart: Terminator 30">
            <a:extLst>
              <a:ext uri="{FF2B5EF4-FFF2-40B4-BE49-F238E27FC236}">
                <a16:creationId xmlns:a16="http://schemas.microsoft.com/office/drawing/2014/main" id="{8866D316-1E15-CC4F-B1FB-2A5832A07768}"/>
              </a:ext>
            </a:extLst>
          </p:cNvPr>
          <p:cNvSpPr/>
          <p:nvPr/>
        </p:nvSpPr>
        <p:spPr bwMode="auto">
          <a:xfrm>
            <a:off x="2324034" y="2388272"/>
            <a:ext cx="862781" cy="285776"/>
          </a:xfrm>
          <a:prstGeom prst="flowChartTerminator">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algn="ctr"/>
            <a:endParaRPr lang="en-US" sz="800" dirty="0">
              <a:solidFill>
                <a:prstClr val="black"/>
              </a:solidFill>
              <a:latin typeface="Arial"/>
            </a:endParaRPr>
          </a:p>
        </p:txBody>
      </p:sp>
      <p:sp>
        <p:nvSpPr>
          <p:cNvPr id="73" name="Flowchart: Terminator 12">
            <a:extLst>
              <a:ext uri="{FF2B5EF4-FFF2-40B4-BE49-F238E27FC236}">
                <a16:creationId xmlns:a16="http://schemas.microsoft.com/office/drawing/2014/main" id="{DE623597-BA0D-EE4A-AE7B-59078C947DBA}"/>
              </a:ext>
            </a:extLst>
          </p:cNvPr>
          <p:cNvSpPr/>
          <p:nvPr/>
        </p:nvSpPr>
        <p:spPr bwMode="auto">
          <a:xfrm>
            <a:off x="2316952" y="2862124"/>
            <a:ext cx="810306" cy="285776"/>
          </a:xfrm>
          <a:prstGeom prst="flowChartTerminator">
            <a:avLst/>
          </a:prstGeom>
          <a:solidFill>
            <a:schemeClr val="accent6">
              <a:lumMod val="60000"/>
              <a:lumOff val="40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z="800" dirty="0">
                <a:solidFill>
                  <a:prstClr val="black"/>
                </a:solidFill>
                <a:latin typeface="Arial"/>
              </a:rPr>
              <a:t>Fidelity</a:t>
            </a:r>
          </a:p>
        </p:txBody>
      </p:sp>
      <p:sp>
        <p:nvSpPr>
          <p:cNvPr id="75" name="Flowchart: Terminator 13">
            <a:extLst>
              <a:ext uri="{FF2B5EF4-FFF2-40B4-BE49-F238E27FC236}">
                <a16:creationId xmlns:a16="http://schemas.microsoft.com/office/drawing/2014/main" id="{673FDBDA-98F8-3C48-AADB-F7A332687A9C}"/>
              </a:ext>
            </a:extLst>
          </p:cNvPr>
          <p:cNvSpPr/>
          <p:nvPr/>
        </p:nvSpPr>
        <p:spPr bwMode="auto">
          <a:xfrm>
            <a:off x="2316952" y="3172500"/>
            <a:ext cx="810306" cy="285776"/>
          </a:xfrm>
          <a:prstGeom prst="flowChartTerminator">
            <a:avLst/>
          </a:prstGeom>
          <a:solidFill>
            <a:schemeClr val="accent6">
              <a:lumMod val="60000"/>
              <a:lumOff val="40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z="800" dirty="0">
                <a:solidFill>
                  <a:prstClr val="black"/>
                </a:solidFill>
                <a:latin typeface="Arial"/>
              </a:rPr>
              <a:t>PayFlex</a:t>
            </a:r>
          </a:p>
        </p:txBody>
      </p:sp>
      <p:sp>
        <p:nvSpPr>
          <p:cNvPr id="76" name="Flowchart: Terminator 14">
            <a:extLst>
              <a:ext uri="{FF2B5EF4-FFF2-40B4-BE49-F238E27FC236}">
                <a16:creationId xmlns:a16="http://schemas.microsoft.com/office/drawing/2014/main" id="{7D2AA63E-9736-B14C-8796-371FD08439AD}"/>
              </a:ext>
            </a:extLst>
          </p:cNvPr>
          <p:cNvSpPr/>
          <p:nvPr/>
        </p:nvSpPr>
        <p:spPr bwMode="auto">
          <a:xfrm>
            <a:off x="2316952" y="3492539"/>
            <a:ext cx="810306" cy="285776"/>
          </a:xfrm>
          <a:prstGeom prst="flowChartTerminator">
            <a:avLst/>
          </a:prstGeom>
          <a:solidFill>
            <a:schemeClr val="accent6">
              <a:lumMod val="60000"/>
              <a:lumOff val="40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z="800" dirty="0">
                <a:solidFill>
                  <a:prstClr val="black"/>
                </a:solidFill>
                <a:latin typeface="Arial"/>
              </a:rPr>
              <a:t>Exp </a:t>
            </a:r>
            <a:r>
              <a:rPr lang="en-US" sz="800" dirty="0" err="1">
                <a:solidFill>
                  <a:prstClr val="black"/>
                </a:solidFill>
                <a:latin typeface="Arial"/>
              </a:rPr>
              <a:t>Mgmt</a:t>
            </a:r>
            <a:endParaRPr lang="en-US" sz="800" dirty="0">
              <a:solidFill>
                <a:prstClr val="black"/>
              </a:solidFill>
              <a:latin typeface="Arial"/>
            </a:endParaRPr>
          </a:p>
        </p:txBody>
      </p:sp>
      <p:sp>
        <p:nvSpPr>
          <p:cNvPr id="77" name="Flowchart: Terminator 15">
            <a:extLst>
              <a:ext uri="{FF2B5EF4-FFF2-40B4-BE49-F238E27FC236}">
                <a16:creationId xmlns:a16="http://schemas.microsoft.com/office/drawing/2014/main" id="{2D0CA3A1-3365-B94A-8AB2-A1DA7413BD7D}"/>
              </a:ext>
            </a:extLst>
          </p:cNvPr>
          <p:cNvSpPr/>
          <p:nvPr/>
        </p:nvSpPr>
        <p:spPr bwMode="auto">
          <a:xfrm>
            <a:off x="2316952" y="3809643"/>
            <a:ext cx="810306" cy="285776"/>
          </a:xfrm>
          <a:prstGeom prst="flowChartTerminator">
            <a:avLst/>
          </a:prstGeom>
          <a:solidFill>
            <a:schemeClr val="accent6">
              <a:lumMod val="60000"/>
              <a:lumOff val="40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algn="ctr"/>
            <a:endParaRPr lang="en-US" sz="800" dirty="0">
              <a:solidFill>
                <a:prstClr val="black"/>
              </a:solidFill>
              <a:latin typeface="Arial"/>
            </a:endParaRPr>
          </a:p>
        </p:txBody>
      </p:sp>
      <p:sp>
        <p:nvSpPr>
          <p:cNvPr id="78" name="Flowchart: Terminator 12">
            <a:extLst>
              <a:ext uri="{FF2B5EF4-FFF2-40B4-BE49-F238E27FC236}">
                <a16:creationId xmlns:a16="http://schemas.microsoft.com/office/drawing/2014/main" id="{CCF04B1A-C938-304D-9B50-225E803628EE}"/>
              </a:ext>
            </a:extLst>
          </p:cNvPr>
          <p:cNvSpPr/>
          <p:nvPr/>
        </p:nvSpPr>
        <p:spPr bwMode="auto">
          <a:xfrm>
            <a:off x="2302567" y="4347686"/>
            <a:ext cx="827077" cy="276181"/>
          </a:xfrm>
          <a:prstGeom prst="flowChartTerminator">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z="800" dirty="0">
                <a:solidFill>
                  <a:prstClr val="black"/>
                </a:solidFill>
                <a:latin typeface="Arial"/>
              </a:rPr>
              <a:t>Social Media</a:t>
            </a:r>
          </a:p>
        </p:txBody>
      </p:sp>
      <p:sp>
        <p:nvSpPr>
          <p:cNvPr id="79" name="Flowchart: Terminator 13">
            <a:extLst>
              <a:ext uri="{FF2B5EF4-FFF2-40B4-BE49-F238E27FC236}">
                <a16:creationId xmlns:a16="http://schemas.microsoft.com/office/drawing/2014/main" id="{7D6103E6-E38D-514D-A1AB-CAB0D0034D7F}"/>
              </a:ext>
            </a:extLst>
          </p:cNvPr>
          <p:cNvSpPr/>
          <p:nvPr/>
        </p:nvSpPr>
        <p:spPr bwMode="auto">
          <a:xfrm>
            <a:off x="2302567" y="4664786"/>
            <a:ext cx="827077" cy="276181"/>
          </a:xfrm>
          <a:prstGeom prst="flowChartTerminator">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z="800" dirty="0">
                <a:solidFill>
                  <a:prstClr val="black"/>
                </a:solidFill>
                <a:latin typeface="Arial"/>
              </a:rPr>
              <a:t>Navex</a:t>
            </a:r>
          </a:p>
        </p:txBody>
      </p:sp>
      <p:sp>
        <p:nvSpPr>
          <p:cNvPr id="80" name="Flowchart: Terminator 14">
            <a:extLst>
              <a:ext uri="{FF2B5EF4-FFF2-40B4-BE49-F238E27FC236}">
                <a16:creationId xmlns:a16="http://schemas.microsoft.com/office/drawing/2014/main" id="{2EB1B325-6453-E940-B5FC-3D11DB996F54}"/>
              </a:ext>
            </a:extLst>
          </p:cNvPr>
          <p:cNvSpPr/>
          <p:nvPr/>
        </p:nvSpPr>
        <p:spPr bwMode="auto">
          <a:xfrm>
            <a:off x="2302567" y="4978100"/>
            <a:ext cx="827077" cy="276181"/>
          </a:xfrm>
          <a:prstGeom prst="flowChartTerminator">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z="800" dirty="0">
                <a:solidFill>
                  <a:prstClr val="black"/>
                </a:solidFill>
                <a:latin typeface="Arial"/>
              </a:rPr>
              <a:t>DocuSign</a:t>
            </a:r>
          </a:p>
        </p:txBody>
      </p:sp>
      <p:sp>
        <p:nvSpPr>
          <p:cNvPr id="81" name="Flowchart: Terminator 15">
            <a:extLst>
              <a:ext uri="{FF2B5EF4-FFF2-40B4-BE49-F238E27FC236}">
                <a16:creationId xmlns:a16="http://schemas.microsoft.com/office/drawing/2014/main" id="{2B890331-6F9F-1D4E-A7A3-C714632CA445}"/>
              </a:ext>
            </a:extLst>
          </p:cNvPr>
          <p:cNvSpPr/>
          <p:nvPr/>
        </p:nvSpPr>
        <p:spPr bwMode="auto">
          <a:xfrm>
            <a:off x="2302567" y="5295200"/>
            <a:ext cx="827077" cy="276181"/>
          </a:xfrm>
          <a:prstGeom prst="flowChartTerminator">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algn="ctr"/>
            <a:r>
              <a:rPr lang="en-US" sz="800" dirty="0">
                <a:solidFill>
                  <a:prstClr val="black"/>
                </a:solidFill>
                <a:latin typeface="Arial"/>
              </a:rPr>
              <a:t>Fastenal</a:t>
            </a:r>
          </a:p>
        </p:txBody>
      </p:sp>
    </p:spTree>
    <p:extLst>
      <p:ext uri="{BB962C8B-B14F-4D97-AF65-F5344CB8AC3E}">
        <p14:creationId xmlns:p14="http://schemas.microsoft.com/office/powerpoint/2010/main" val="963199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A58BAE-A39B-A848-8029-408E4A4A0EEC}"/>
              </a:ext>
            </a:extLst>
          </p:cNvPr>
          <p:cNvSpPr>
            <a:spLocks noGrp="1"/>
          </p:cNvSpPr>
          <p:nvPr>
            <p:ph type="title"/>
          </p:nvPr>
        </p:nvSpPr>
        <p:spPr/>
        <p:txBody>
          <a:bodyPr/>
          <a:lstStyle/>
          <a:p>
            <a:r>
              <a:rPr lang="en-US" dirty="0"/>
              <a:t>Master Data Definitions</a:t>
            </a:r>
          </a:p>
        </p:txBody>
      </p:sp>
      <p:graphicFrame>
        <p:nvGraphicFramePr>
          <p:cNvPr id="5" name="Diagram 4">
            <a:extLst>
              <a:ext uri="{FF2B5EF4-FFF2-40B4-BE49-F238E27FC236}">
                <a16:creationId xmlns:a16="http://schemas.microsoft.com/office/drawing/2014/main" id="{FEA268F9-D360-4858-B07F-975E51ADB0EE}"/>
              </a:ext>
            </a:extLst>
          </p:cNvPr>
          <p:cNvGraphicFramePr/>
          <p:nvPr>
            <p:extLst>
              <p:ext uri="{D42A27DB-BD31-4B8C-83A1-F6EECF244321}">
                <p14:modId xmlns:p14="http://schemas.microsoft.com/office/powerpoint/2010/main" val="2813077618"/>
              </p:ext>
            </p:extLst>
          </p:nvPr>
        </p:nvGraphicFramePr>
        <p:xfrm>
          <a:off x="2635338" y="2004774"/>
          <a:ext cx="6707107" cy="26314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8561F744-F1D2-43A3-B6BF-F0C511015A12}"/>
              </a:ext>
            </a:extLst>
          </p:cNvPr>
          <p:cNvSpPr txBox="1"/>
          <p:nvPr/>
        </p:nvSpPr>
        <p:spPr>
          <a:xfrm>
            <a:off x="2391678" y="1674875"/>
            <a:ext cx="1316079" cy="461665"/>
          </a:xfrm>
          <a:prstGeom prst="rect">
            <a:avLst/>
          </a:prstGeom>
          <a:noFill/>
        </p:spPr>
        <p:txBody>
          <a:bodyPr wrap="square" rtlCol="0">
            <a:spAutoFit/>
          </a:bodyPr>
          <a:lstStyle/>
          <a:p>
            <a:pPr algn="ctr"/>
            <a:r>
              <a:rPr lang="en-US" sz="1200" dirty="0"/>
              <a:t>Entity/</a:t>
            </a:r>
          </a:p>
          <a:p>
            <a:pPr algn="ctr"/>
            <a:r>
              <a:rPr lang="en-US" sz="1200" dirty="0"/>
              <a:t>Company</a:t>
            </a:r>
          </a:p>
        </p:txBody>
      </p:sp>
      <p:sp>
        <p:nvSpPr>
          <p:cNvPr id="7" name="TextBox 6">
            <a:extLst>
              <a:ext uri="{FF2B5EF4-FFF2-40B4-BE49-F238E27FC236}">
                <a16:creationId xmlns:a16="http://schemas.microsoft.com/office/drawing/2014/main" id="{1F97B435-134D-46F5-9111-8B2CCA3D827B}"/>
              </a:ext>
            </a:extLst>
          </p:cNvPr>
          <p:cNvSpPr txBox="1"/>
          <p:nvPr/>
        </p:nvSpPr>
        <p:spPr>
          <a:xfrm>
            <a:off x="4421236" y="1718628"/>
            <a:ext cx="1229033" cy="461665"/>
          </a:xfrm>
          <a:prstGeom prst="rect">
            <a:avLst/>
          </a:prstGeom>
          <a:noFill/>
        </p:spPr>
        <p:txBody>
          <a:bodyPr wrap="square" rtlCol="0">
            <a:spAutoFit/>
          </a:bodyPr>
          <a:lstStyle/>
          <a:p>
            <a:pPr algn="ctr"/>
            <a:r>
              <a:rPr lang="en-US" sz="1200" dirty="0"/>
              <a:t>Business </a:t>
            </a:r>
          </a:p>
          <a:p>
            <a:pPr algn="ctr"/>
            <a:r>
              <a:rPr lang="en-US" sz="1200" dirty="0"/>
              <a:t>Unit</a:t>
            </a:r>
          </a:p>
        </p:txBody>
      </p:sp>
      <p:sp>
        <p:nvSpPr>
          <p:cNvPr id="8" name="TextBox 7">
            <a:extLst>
              <a:ext uri="{FF2B5EF4-FFF2-40B4-BE49-F238E27FC236}">
                <a16:creationId xmlns:a16="http://schemas.microsoft.com/office/drawing/2014/main" id="{C7862BAC-C77A-46D6-8DAF-FAD1F35BAEFF}"/>
              </a:ext>
            </a:extLst>
          </p:cNvPr>
          <p:cNvSpPr txBox="1"/>
          <p:nvPr/>
        </p:nvSpPr>
        <p:spPr>
          <a:xfrm>
            <a:off x="5420095" y="1725487"/>
            <a:ext cx="1229033" cy="461665"/>
          </a:xfrm>
          <a:prstGeom prst="rect">
            <a:avLst/>
          </a:prstGeom>
          <a:noFill/>
        </p:spPr>
        <p:txBody>
          <a:bodyPr wrap="square" rtlCol="0">
            <a:spAutoFit/>
          </a:bodyPr>
          <a:lstStyle/>
          <a:p>
            <a:pPr algn="ctr"/>
            <a:r>
              <a:rPr lang="en-US" sz="1200" dirty="0"/>
              <a:t>Payroll </a:t>
            </a:r>
          </a:p>
          <a:p>
            <a:pPr algn="ctr"/>
            <a:r>
              <a:rPr lang="en-US" sz="1200" dirty="0"/>
              <a:t>Costs</a:t>
            </a:r>
          </a:p>
        </p:txBody>
      </p:sp>
      <p:sp>
        <p:nvSpPr>
          <p:cNvPr id="9" name="TextBox 8">
            <a:extLst>
              <a:ext uri="{FF2B5EF4-FFF2-40B4-BE49-F238E27FC236}">
                <a16:creationId xmlns:a16="http://schemas.microsoft.com/office/drawing/2014/main" id="{49E55B22-E418-460F-B14B-E0E8E79EF01D}"/>
              </a:ext>
            </a:extLst>
          </p:cNvPr>
          <p:cNvSpPr txBox="1"/>
          <p:nvPr/>
        </p:nvSpPr>
        <p:spPr>
          <a:xfrm>
            <a:off x="6332191" y="1817819"/>
            <a:ext cx="1229033" cy="276999"/>
          </a:xfrm>
          <a:prstGeom prst="rect">
            <a:avLst/>
          </a:prstGeom>
          <a:noFill/>
        </p:spPr>
        <p:txBody>
          <a:bodyPr wrap="square" rtlCol="0">
            <a:spAutoFit/>
          </a:bodyPr>
          <a:lstStyle/>
          <a:p>
            <a:pPr algn="ctr"/>
            <a:r>
              <a:rPr lang="en-US" sz="1200" dirty="0"/>
              <a:t>Leader</a:t>
            </a:r>
          </a:p>
        </p:txBody>
      </p:sp>
      <p:sp>
        <p:nvSpPr>
          <p:cNvPr id="10" name="TextBox 9">
            <a:extLst>
              <a:ext uri="{FF2B5EF4-FFF2-40B4-BE49-F238E27FC236}">
                <a16:creationId xmlns:a16="http://schemas.microsoft.com/office/drawing/2014/main" id="{B9DCF89D-3EA1-4C5B-AD26-3F2033FE7B11}"/>
              </a:ext>
            </a:extLst>
          </p:cNvPr>
          <p:cNvSpPr txBox="1"/>
          <p:nvPr/>
        </p:nvSpPr>
        <p:spPr>
          <a:xfrm>
            <a:off x="7347007" y="1691218"/>
            <a:ext cx="1229033" cy="461665"/>
          </a:xfrm>
          <a:prstGeom prst="rect">
            <a:avLst/>
          </a:prstGeom>
          <a:noFill/>
        </p:spPr>
        <p:txBody>
          <a:bodyPr wrap="square" rtlCol="0">
            <a:spAutoFit/>
          </a:bodyPr>
          <a:lstStyle/>
          <a:p>
            <a:pPr algn="ctr"/>
            <a:r>
              <a:rPr lang="en-US" sz="1200" dirty="0"/>
              <a:t>Line of Business</a:t>
            </a:r>
          </a:p>
        </p:txBody>
      </p:sp>
      <p:sp>
        <p:nvSpPr>
          <p:cNvPr id="11" name="TextBox 10">
            <a:extLst>
              <a:ext uri="{FF2B5EF4-FFF2-40B4-BE49-F238E27FC236}">
                <a16:creationId xmlns:a16="http://schemas.microsoft.com/office/drawing/2014/main" id="{9742DF72-2037-41C1-B439-253B0B7BC0AF}"/>
              </a:ext>
            </a:extLst>
          </p:cNvPr>
          <p:cNvSpPr txBox="1"/>
          <p:nvPr/>
        </p:nvSpPr>
        <p:spPr>
          <a:xfrm>
            <a:off x="8327629" y="1523456"/>
            <a:ext cx="1229033" cy="646331"/>
          </a:xfrm>
          <a:prstGeom prst="rect">
            <a:avLst/>
          </a:prstGeom>
          <a:noFill/>
        </p:spPr>
        <p:txBody>
          <a:bodyPr wrap="square" rtlCol="0">
            <a:spAutoFit/>
          </a:bodyPr>
          <a:lstStyle/>
          <a:p>
            <a:pPr algn="ctr"/>
            <a:r>
              <a:rPr lang="en-US" sz="1200" dirty="0"/>
              <a:t>Sites </a:t>
            </a:r>
          </a:p>
          <a:p>
            <a:pPr algn="ctr"/>
            <a:r>
              <a:rPr lang="en-US" sz="1200" dirty="0"/>
              <a:t>(Work Location)</a:t>
            </a:r>
          </a:p>
        </p:txBody>
      </p:sp>
      <p:sp>
        <p:nvSpPr>
          <p:cNvPr id="12" name="TextBox 11">
            <a:extLst>
              <a:ext uri="{FF2B5EF4-FFF2-40B4-BE49-F238E27FC236}">
                <a16:creationId xmlns:a16="http://schemas.microsoft.com/office/drawing/2014/main" id="{72DC0F72-0FD8-4D91-95BA-C904C918A8E0}"/>
              </a:ext>
            </a:extLst>
          </p:cNvPr>
          <p:cNvSpPr txBox="1"/>
          <p:nvPr/>
        </p:nvSpPr>
        <p:spPr>
          <a:xfrm>
            <a:off x="3563815" y="1804808"/>
            <a:ext cx="904567" cy="276999"/>
          </a:xfrm>
          <a:prstGeom prst="rect">
            <a:avLst/>
          </a:prstGeom>
          <a:noFill/>
        </p:spPr>
        <p:txBody>
          <a:bodyPr wrap="square" rtlCol="0">
            <a:spAutoFit/>
          </a:bodyPr>
          <a:lstStyle/>
          <a:p>
            <a:pPr algn="ctr"/>
            <a:r>
              <a:rPr lang="en-US" sz="1200" dirty="0"/>
              <a:t>Functional </a:t>
            </a:r>
          </a:p>
        </p:txBody>
      </p:sp>
      <p:sp>
        <p:nvSpPr>
          <p:cNvPr id="4" name="TextBox 3">
            <a:extLst>
              <a:ext uri="{FF2B5EF4-FFF2-40B4-BE49-F238E27FC236}">
                <a16:creationId xmlns:a16="http://schemas.microsoft.com/office/drawing/2014/main" id="{B3A5748F-9CF4-4A0F-B841-315F67357449}"/>
              </a:ext>
            </a:extLst>
          </p:cNvPr>
          <p:cNvSpPr txBox="1"/>
          <p:nvPr/>
        </p:nvSpPr>
        <p:spPr>
          <a:xfrm>
            <a:off x="2678862" y="4607494"/>
            <a:ext cx="861043" cy="400110"/>
          </a:xfrm>
          <a:prstGeom prst="rect">
            <a:avLst/>
          </a:prstGeom>
          <a:noFill/>
        </p:spPr>
        <p:txBody>
          <a:bodyPr wrap="square" rtlCol="0">
            <a:spAutoFit/>
          </a:bodyPr>
          <a:lstStyle>
            <a:defPPr>
              <a:defRPr lang="en-US"/>
            </a:defPPr>
            <a:lvl1pPr algn="ctr">
              <a:defRPr sz="1000">
                <a:solidFill>
                  <a:srgbClr val="FF0000"/>
                </a:solidFill>
              </a:defRPr>
            </a:lvl1pPr>
          </a:lstStyle>
          <a:p>
            <a:r>
              <a:rPr lang="en-US" dirty="0"/>
              <a:t>Region Hierarchy</a:t>
            </a:r>
          </a:p>
        </p:txBody>
      </p:sp>
      <p:sp>
        <p:nvSpPr>
          <p:cNvPr id="13" name="TextBox 12">
            <a:extLst>
              <a:ext uri="{FF2B5EF4-FFF2-40B4-BE49-F238E27FC236}">
                <a16:creationId xmlns:a16="http://schemas.microsoft.com/office/drawing/2014/main" id="{A034963E-1223-46A0-BDD8-7F52A0A0C1AA}"/>
              </a:ext>
            </a:extLst>
          </p:cNvPr>
          <p:cNvSpPr txBox="1"/>
          <p:nvPr/>
        </p:nvSpPr>
        <p:spPr>
          <a:xfrm>
            <a:off x="3595752" y="4600319"/>
            <a:ext cx="1016855" cy="553998"/>
          </a:xfrm>
          <a:prstGeom prst="rect">
            <a:avLst/>
          </a:prstGeom>
          <a:noFill/>
        </p:spPr>
        <p:txBody>
          <a:bodyPr wrap="square" rtlCol="0">
            <a:spAutoFit/>
          </a:bodyPr>
          <a:lstStyle/>
          <a:p>
            <a:pPr algn="ctr"/>
            <a:r>
              <a:rPr lang="en-US" sz="1000" dirty="0">
                <a:solidFill>
                  <a:srgbClr val="FF0000"/>
                </a:solidFill>
              </a:rPr>
              <a:t>Business Function Hierarchy</a:t>
            </a:r>
          </a:p>
        </p:txBody>
      </p:sp>
      <p:sp>
        <p:nvSpPr>
          <p:cNvPr id="14" name="TextBox 13">
            <a:extLst>
              <a:ext uri="{FF2B5EF4-FFF2-40B4-BE49-F238E27FC236}">
                <a16:creationId xmlns:a16="http://schemas.microsoft.com/office/drawing/2014/main" id="{12AC2FC4-D105-4D50-B873-09554B616DC4}"/>
              </a:ext>
            </a:extLst>
          </p:cNvPr>
          <p:cNvSpPr txBox="1"/>
          <p:nvPr/>
        </p:nvSpPr>
        <p:spPr>
          <a:xfrm>
            <a:off x="4541658" y="5423759"/>
            <a:ext cx="948091" cy="400110"/>
          </a:xfrm>
          <a:prstGeom prst="rect">
            <a:avLst/>
          </a:prstGeom>
          <a:noFill/>
        </p:spPr>
        <p:txBody>
          <a:bodyPr wrap="square" rtlCol="0">
            <a:spAutoFit/>
          </a:bodyPr>
          <a:lstStyle/>
          <a:p>
            <a:pPr algn="ctr"/>
            <a:r>
              <a:rPr lang="en-US" sz="1000" dirty="0">
                <a:solidFill>
                  <a:srgbClr val="FF0000"/>
                </a:solidFill>
              </a:rPr>
              <a:t>BU as CC </a:t>
            </a:r>
            <a:r>
              <a:rPr lang="en-US" sz="1000" dirty="0" err="1">
                <a:solidFill>
                  <a:srgbClr val="FF0000"/>
                </a:solidFill>
              </a:rPr>
              <a:t>Worktag</a:t>
            </a:r>
            <a:r>
              <a:rPr lang="en-US" sz="1000" dirty="0">
                <a:solidFill>
                  <a:srgbClr val="FF0000"/>
                </a:solidFill>
              </a:rPr>
              <a:t> </a:t>
            </a:r>
          </a:p>
        </p:txBody>
      </p:sp>
      <p:sp>
        <p:nvSpPr>
          <p:cNvPr id="15" name="TextBox 14">
            <a:extLst>
              <a:ext uri="{FF2B5EF4-FFF2-40B4-BE49-F238E27FC236}">
                <a16:creationId xmlns:a16="http://schemas.microsoft.com/office/drawing/2014/main" id="{88D91539-AD39-4585-9B5C-AA0531421508}"/>
              </a:ext>
            </a:extLst>
          </p:cNvPr>
          <p:cNvSpPr txBox="1"/>
          <p:nvPr/>
        </p:nvSpPr>
        <p:spPr>
          <a:xfrm>
            <a:off x="5552461" y="5423759"/>
            <a:ext cx="1073388" cy="400110"/>
          </a:xfrm>
          <a:prstGeom prst="rect">
            <a:avLst/>
          </a:prstGeom>
          <a:noFill/>
        </p:spPr>
        <p:txBody>
          <a:bodyPr wrap="square" rtlCol="0">
            <a:spAutoFit/>
          </a:bodyPr>
          <a:lstStyle/>
          <a:p>
            <a:pPr algn="ctr"/>
            <a:r>
              <a:rPr lang="en-US" sz="1000" dirty="0">
                <a:solidFill>
                  <a:srgbClr val="FF0000"/>
                </a:solidFill>
              </a:rPr>
              <a:t>Oracle Dept + Loc/Company</a:t>
            </a:r>
          </a:p>
        </p:txBody>
      </p:sp>
      <p:sp>
        <p:nvSpPr>
          <p:cNvPr id="16" name="TextBox 15">
            <a:extLst>
              <a:ext uri="{FF2B5EF4-FFF2-40B4-BE49-F238E27FC236}">
                <a16:creationId xmlns:a16="http://schemas.microsoft.com/office/drawing/2014/main" id="{B6606E75-092D-40F0-8206-4607AADA9601}"/>
              </a:ext>
            </a:extLst>
          </p:cNvPr>
          <p:cNvSpPr txBox="1"/>
          <p:nvPr/>
        </p:nvSpPr>
        <p:spPr>
          <a:xfrm>
            <a:off x="6526275" y="4602405"/>
            <a:ext cx="1073388" cy="400110"/>
          </a:xfrm>
          <a:prstGeom prst="rect">
            <a:avLst/>
          </a:prstGeom>
          <a:noFill/>
        </p:spPr>
        <p:txBody>
          <a:bodyPr wrap="square" rtlCol="0">
            <a:spAutoFit/>
          </a:bodyPr>
          <a:lstStyle/>
          <a:p>
            <a:pPr algn="ctr"/>
            <a:r>
              <a:rPr lang="en-US" sz="1000" dirty="0">
                <a:solidFill>
                  <a:srgbClr val="FF0000"/>
                </a:solidFill>
              </a:rPr>
              <a:t>Manager Hierarchy</a:t>
            </a:r>
          </a:p>
        </p:txBody>
      </p:sp>
      <p:sp>
        <p:nvSpPr>
          <p:cNvPr id="18" name="TextBox 17">
            <a:extLst>
              <a:ext uri="{FF2B5EF4-FFF2-40B4-BE49-F238E27FC236}">
                <a16:creationId xmlns:a16="http://schemas.microsoft.com/office/drawing/2014/main" id="{185AA2FF-2C88-42B6-94C7-E862ECA6F2C2}"/>
              </a:ext>
            </a:extLst>
          </p:cNvPr>
          <p:cNvSpPr txBox="1"/>
          <p:nvPr/>
        </p:nvSpPr>
        <p:spPr>
          <a:xfrm>
            <a:off x="7621425" y="4602405"/>
            <a:ext cx="861043" cy="400110"/>
          </a:xfrm>
          <a:prstGeom prst="rect">
            <a:avLst/>
          </a:prstGeom>
          <a:noFill/>
        </p:spPr>
        <p:txBody>
          <a:bodyPr wrap="square" rtlCol="0">
            <a:spAutoFit/>
          </a:bodyPr>
          <a:lstStyle>
            <a:defPPr>
              <a:defRPr lang="en-US"/>
            </a:defPPr>
            <a:lvl1pPr algn="ctr">
              <a:defRPr sz="1000">
                <a:solidFill>
                  <a:srgbClr val="FF0000"/>
                </a:solidFill>
              </a:defRPr>
            </a:lvl1pPr>
          </a:lstStyle>
          <a:p>
            <a:r>
              <a:rPr lang="en-US" dirty="0"/>
              <a:t>Location Hierarchy</a:t>
            </a:r>
          </a:p>
        </p:txBody>
      </p:sp>
      <p:sp>
        <p:nvSpPr>
          <p:cNvPr id="22" name="TextBox 21">
            <a:extLst>
              <a:ext uri="{FF2B5EF4-FFF2-40B4-BE49-F238E27FC236}">
                <a16:creationId xmlns:a16="http://schemas.microsoft.com/office/drawing/2014/main" id="{F970C898-D3ED-4438-BC3A-0A8ABA24ABFF}"/>
              </a:ext>
            </a:extLst>
          </p:cNvPr>
          <p:cNvSpPr txBox="1"/>
          <p:nvPr/>
        </p:nvSpPr>
        <p:spPr>
          <a:xfrm>
            <a:off x="829928" y="4651106"/>
            <a:ext cx="1689321" cy="338554"/>
          </a:xfrm>
          <a:prstGeom prst="rect">
            <a:avLst/>
          </a:prstGeom>
          <a:noFill/>
        </p:spPr>
        <p:txBody>
          <a:bodyPr wrap="square" rtlCol="0">
            <a:spAutoFit/>
          </a:bodyPr>
          <a:lstStyle/>
          <a:p>
            <a:r>
              <a:rPr lang="en-US" sz="1600" dirty="0">
                <a:solidFill>
                  <a:srgbClr val="FF0000"/>
                </a:solidFill>
              </a:rPr>
              <a:t>WD Hierarchy</a:t>
            </a:r>
          </a:p>
        </p:txBody>
      </p:sp>
      <p:sp>
        <p:nvSpPr>
          <p:cNvPr id="23" name="TextBox 22">
            <a:extLst>
              <a:ext uri="{FF2B5EF4-FFF2-40B4-BE49-F238E27FC236}">
                <a16:creationId xmlns:a16="http://schemas.microsoft.com/office/drawing/2014/main" id="{37781F34-4E58-413C-8A51-6697B3964A75}"/>
              </a:ext>
            </a:extLst>
          </p:cNvPr>
          <p:cNvSpPr txBox="1"/>
          <p:nvPr/>
        </p:nvSpPr>
        <p:spPr>
          <a:xfrm>
            <a:off x="829928" y="5252456"/>
            <a:ext cx="1829653" cy="584775"/>
          </a:xfrm>
          <a:prstGeom prst="rect">
            <a:avLst/>
          </a:prstGeom>
          <a:noFill/>
        </p:spPr>
        <p:txBody>
          <a:bodyPr wrap="square" rtlCol="0">
            <a:spAutoFit/>
          </a:bodyPr>
          <a:lstStyle/>
          <a:p>
            <a:r>
              <a:rPr lang="en-US" sz="1600" dirty="0">
                <a:solidFill>
                  <a:srgbClr val="FF0000"/>
                </a:solidFill>
              </a:rPr>
              <a:t>Foundational Data Element</a:t>
            </a:r>
          </a:p>
        </p:txBody>
      </p:sp>
      <p:sp>
        <p:nvSpPr>
          <p:cNvPr id="28" name="TextBox 27">
            <a:extLst>
              <a:ext uri="{FF2B5EF4-FFF2-40B4-BE49-F238E27FC236}">
                <a16:creationId xmlns:a16="http://schemas.microsoft.com/office/drawing/2014/main" id="{9E7F7CF5-0117-4B08-9B7F-79F3D4F6D69C}"/>
              </a:ext>
            </a:extLst>
          </p:cNvPr>
          <p:cNvSpPr txBox="1"/>
          <p:nvPr/>
        </p:nvSpPr>
        <p:spPr>
          <a:xfrm>
            <a:off x="2678862" y="5500705"/>
            <a:ext cx="861043" cy="246221"/>
          </a:xfrm>
          <a:prstGeom prst="rect">
            <a:avLst/>
          </a:prstGeom>
          <a:noFill/>
        </p:spPr>
        <p:txBody>
          <a:bodyPr wrap="square" rtlCol="0">
            <a:spAutoFit/>
          </a:bodyPr>
          <a:lstStyle>
            <a:defPPr>
              <a:defRPr lang="en-US"/>
            </a:defPPr>
            <a:lvl1pPr algn="ctr">
              <a:defRPr sz="1000">
                <a:solidFill>
                  <a:srgbClr val="FF0000"/>
                </a:solidFill>
              </a:defRPr>
            </a:lvl1pPr>
          </a:lstStyle>
          <a:p>
            <a:r>
              <a:rPr lang="en-US" dirty="0"/>
              <a:t>Region</a:t>
            </a:r>
          </a:p>
        </p:txBody>
      </p:sp>
      <p:sp>
        <p:nvSpPr>
          <p:cNvPr id="29" name="TextBox 28">
            <a:extLst>
              <a:ext uri="{FF2B5EF4-FFF2-40B4-BE49-F238E27FC236}">
                <a16:creationId xmlns:a16="http://schemas.microsoft.com/office/drawing/2014/main" id="{48D81D4B-7A0D-4EA6-B830-D31A907640F7}"/>
              </a:ext>
            </a:extLst>
          </p:cNvPr>
          <p:cNvSpPr txBox="1"/>
          <p:nvPr/>
        </p:nvSpPr>
        <p:spPr>
          <a:xfrm>
            <a:off x="916980" y="1771652"/>
            <a:ext cx="1438997" cy="369332"/>
          </a:xfrm>
          <a:prstGeom prst="rect">
            <a:avLst/>
          </a:prstGeom>
          <a:noFill/>
        </p:spPr>
        <p:txBody>
          <a:bodyPr wrap="square" rtlCol="0">
            <a:spAutoFit/>
          </a:bodyPr>
          <a:lstStyle/>
          <a:p>
            <a:r>
              <a:rPr lang="en-US" dirty="0">
                <a:solidFill>
                  <a:srgbClr val="1148C2"/>
                </a:solidFill>
              </a:rPr>
              <a:t>Roll Ups</a:t>
            </a:r>
          </a:p>
        </p:txBody>
      </p:sp>
      <p:sp>
        <p:nvSpPr>
          <p:cNvPr id="30" name="TextBox 29">
            <a:extLst>
              <a:ext uri="{FF2B5EF4-FFF2-40B4-BE49-F238E27FC236}">
                <a16:creationId xmlns:a16="http://schemas.microsoft.com/office/drawing/2014/main" id="{F371F03C-B9D9-439F-9E18-40D048BFED50}"/>
              </a:ext>
            </a:extLst>
          </p:cNvPr>
          <p:cNvSpPr txBox="1"/>
          <p:nvPr/>
        </p:nvSpPr>
        <p:spPr>
          <a:xfrm>
            <a:off x="8652097" y="5387980"/>
            <a:ext cx="861043" cy="400110"/>
          </a:xfrm>
          <a:prstGeom prst="rect">
            <a:avLst/>
          </a:prstGeom>
          <a:noFill/>
        </p:spPr>
        <p:txBody>
          <a:bodyPr wrap="square" rtlCol="0">
            <a:spAutoFit/>
          </a:bodyPr>
          <a:lstStyle>
            <a:defPPr>
              <a:defRPr lang="en-US"/>
            </a:defPPr>
            <a:lvl1pPr algn="ctr">
              <a:defRPr sz="1000">
                <a:solidFill>
                  <a:srgbClr val="FF0000"/>
                </a:solidFill>
              </a:defRPr>
            </a:lvl1pPr>
          </a:lstStyle>
          <a:p>
            <a:r>
              <a:rPr lang="en-US" dirty="0"/>
              <a:t>Work Location</a:t>
            </a:r>
          </a:p>
        </p:txBody>
      </p:sp>
      <p:sp>
        <p:nvSpPr>
          <p:cNvPr id="32" name="TextBox 31">
            <a:extLst>
              <a:ext uri="{FF2B5EF4-FFF2-40B4-BE49-F238E27FC236}">
                <a16:creationId xmlns:a16="http://schemas.microsoft.com/office/drawing/2014/main" id="{94E6B313-1038-4F69-A4B4-0DC71F1E4002}"/>
              </a:ext>
            </a:extLst>
          </p:cNvPr>
          <p:cNvSpPr txBox="1"/>
          <p:nvPr/>
        </p:nvSpPr>
        <p:spPr>
          <a:xfrm>
            <a:off x="3661334" y="5500704"/>
            <a:ext cx="861043" cy="246221"/>
          </a:xfrm>
          <a:prstGeom prst="rect">
            <a:avLst/>
          </a:prstGeom>
          <a:noFill/>
        </p:spPr>
        <p:txBody>
          <a:bodyPr wrap="square" rtlCol="0">
            <a:spAutoFit/>
          </a:bodyPr>
          <a:lstStyle>
            <a:defPPr>
              <a:defRPr lang="en-US"/>
            </a:defPPr>
            <a:lvl1pPr algn="ctr">
              <a:defRPr sz="1000">
                <a:solidFill>
                  <a:srgbClr val="FF0000"/>
                </a:solidFill>
              </a:defRPr>
            </a:lvl1pPr>
          </a:lstStyle>
          <a:p>
            <a:r>
              <a:rPr lang="en-US" dirty="0"/>
              <a:t>Cost Center</a:t>
            </a:r>
          </a:p>
        </p:txBody>
      </p:sp>
      <p:sp>
        <p:nvSpPr>
          <p:cNvPr id="33" name="TextBox 32">
            <a:extLst>
              <a:ext uri="{FF2B5EF4-FFF2-40B4-BE49-F238E27FC236}">
                <a16:creationId xmlns:a16="http://schemas.microsoft.com/office/drawing/2014/main" id="{4720D110-7DBE-4E7B-82A4-5993E64C9EC3}"/>
              </a:ext>
            </a:extLst>
          </p:cNvPr>
          <p:cNvSpPr txBox="1"/>
          <p:nvPr/>
        </p:nvSpPr>
        <p:spPr>
          <a:xfrm>
            <a:off x="7621425" y="5387980"/>
            <a:ext cx="861043" cy="400110"/>
          </a:xfrm>
          <a:prstGeom prst="rect">
            <a:avLst/>
          </a:prstGeom>
          <a:noFill/>
        </p:spPr>
        <p:txBody>
          <a:bodyPr wrap="square" rtlCol="0">
            <a:spAutoFit/>
          </a:bodyPr>
          <a:lstStyle>
            <a:defPPr>
              <a:defRPr lang="en-US"/>
            </a:defPPr>
            <a:lvl1pPr algn="ctr">
              <a:defRPr sz="1000">
                <a:solidFill>
                  <a:srgbClr val="FF0000"/>
                </a:solidFill>
              </a:defRPr>
            </a:lvl1pPr>
          </a:lstStyle>
          <a:p>
            <a:r>
              <a:rPr lang="en-US" dirty="0"/>
              <a:t>Work Location</a:t>
            </a:r>
          </a:p>
        </p:txBody>
      </p:sp>
    </p:spTree>
    <p:extLst>
      <p:ext uri="{BB962C8B-B14F-4D97-AF65-F5344CB8AC3E}">
        <p14:creationId xmlns:p14="http://schemas.microsoft.com/office/powerpoint/2010/main" val="3988134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C17F21-165C-49B2-9C33-93D42540FD39}"/>
              </a:ext>
            </a:extLst>
          </p:cNvPr>
          <p:cNvSpPr>
            <a:spLocks noGrp="1"/>
          </p:cNvSpPr>
          <p:nvPr>
            <p:ph type="body" sz="quarter" idx="10"/>
          </p:nvPr>
        </p:nvSpPr>
        <p:spPr/>
        <p:txBody>
          <a:bodyPr/>
          <a:lstStyle/>
          <a:p>
            <a:pPr marL="285750" indent="-285750">
              <a:buFont typeface="Arial" panose="020B0604020202020204" pitchFamily="34" charset="0"/>
              <a:buChar char="•"/>
            </a:pPr>
            <a:r>
              <a:rPr lang="en-US" dirty="0"/>
              <a:t>Potential to change up to 800 peoples cost mapping through remapping to different cost centers or adding new cost centers</a:t>
            </a:r>
          </a:p>
          <a:p>
            <a:pPr marL="285750" indent="-285750">
              <a:buFont typeface="Arial" panose="020B0604020202020204" pitchFamily="34" charset="0"/>
              <a:buChar char="•"/>
            </a:pPr>
            <a:r>
              <a:rPr lang="en-US" dirty="0"/>
              <a:t>Concern with testing now closed on the Payroll implementation</a:t>
            </a:r>
          </a:p>
          <a:p>
            <a:pPr marL="285750" indent="-285750">
              <a:buFont typeface="Arial" panose="020B0604020202020204" pitchFamily="34" charset="0"/>
              <a:buChar char="•"/>
            </a:pPr>
            <a:r>
              <a:rPr lang="en-US" dirty="0"/>
              <a:t>Recommendation to implement after Phase 2b goes live (target P8) </a:t>
            </a:r>
          </a:p>
        </p:txBody>
      </p:sp>
      <p:sp>
        <p:nvSpPr>
          <p:cNvPr id="3" name="Title 2">
            <a:extLst>
              <a:ext uri="{FF2B5EF4-FFF2-40B4-BE49-F238E27FC236}">
                <a16:creationId xmlns:a16="http://schemas.microsoft.com/office/drawing/2014/main" id="{A8201332-7E18-498D-8EE9-A6A7301519B5}"/>
              </a:ext>
            </a:extLst>
          </p:cNvPr>
          <p:cNvSpPr>
            <a:spLocks noGrp="1"/>
          </p:cNvSpPr>
          <p:nvPr>
            <p:ph type="title"/>
          </p:nvPr>
        </p:nvSpPr>
        <p:spPr/>
        <p:txBody>
          <a:bodyPr/>
          <a:lstStyle/>
          <a:p>
            <a:r>
              <a:rPr lang="en-US" dirty="0"/>
              <a:t>BU </a:t>
            </a:r>
            <a:r>
              <a:rPr lang="en-US" dirty="0" err="1"/>
              <a:t>Worktag</a:t>
            </a:r>
            <a:r>
              <a:rPr lang="en-US" dirty="0"/>
              <a:t> Update Process</a:t>
            </a:r>
          </a:p>
        </p:txBody>
      </p:sp>
    </p:spTree>
    <p:extLst>
      <p:ext uri="{BB962C8B-B14F-4D97-AF65-F5344CB8AC3E}">
        <p14:creationId xmlns:p14="http://schemas.microsoft.com/office/powerpoint/2010/main" val="1872404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CF06DF-5F1F-E846-8541-E02071247711}"/>
              </a:ext>
            </a:extLst>
          </p:cNvPr>
          <p:cNvSpPr>
            <a:spLocks noGrp="1"/>
          </p:cNvSpPr>
          <p:nvPr>
            <p:ph type="body" sz="quarter" idx="10"/>
          </p:nvPr>
        </p:nvSpPr>
        <p:spPr>
          <a:xfrm>
            <a:off x="818240" y="1108677"/>
            <a:ext cx="10748920" cy="1930987"/>
          </a:xfrm>
        </p:spPr>
        <p:txBody>
          <a:bodyPr/>
          <a:lstStyle/>
          <a:p>
            <a:pPr>
              <a:spcBef>
                <a:spcPts val="600"/>
              </a:spcBef>
            </a:pPr>
            <a:r>
              <a:rPr lang="en-US" sz="1200" dirty="0"/>
              <a:t>In our business we need to aggregate employee data for various reasons:</a:t>
            </a:r>
          </a:p>
          <a:p>
            <a:pPr marL="857250" lvl="1" indent="-171450">
              <a:spcBef>
                <a:spcPts val="600"/>
              </a:spcBef>
              <a:buFont typeface="Arial" panose="020B0604020202020204" pitchFamily="34" charset="0"/>
              <a:buChar char="•"/>
            </a:pPr>
            <a:r>
              <a:rPr lang="en-US" sz="1200" dirty="0"/>
              <a:t>Leader and Functional data (i.e., org effectiveness measures, attrition, etc.)</a:t>
            </a:r>
          </a:p>
          <a:p>
            <a:pPr marL="857250" lvl="1" indent="-171450">
              <a:spcBef>
                <a:spcPts val="600"/>
              </a:spcBef>
              <a:buFont typeface="Arial" panose="020B0604020202020204" pitchFamily="34" charset="0"/>
              <a:buChar char="•"/>
            </a:pPr>
            <a:r>
              <a:rPr lang="en-US" sz="1200" dirty="0"/>
              <a:t>Company and Cost data (i.e., financial reporting, cost allocations, etc.)</a:t>
            </a:r>
          </a:p>
          <a:p>
            <a:pPr>
              <a:spcBef>
                <a:spcPts val="600"/>
              </a:spcBef>
            </a:pPr>
            <a:r>
              <a:rPr lang="en-US" sz="1200" dirty="0"/>
              <a:t>To produce reliable, repeatable and sustainable reporting, we need to align on hierarchy definitions, such as:</a:t>
            </a:r>
          </a:p>
          <a:p>
            <a:pPr marL="971550" lvl="1" indent="-285750">
              <a:buFont typeface="Arial" panose="020B0604020202020204" pitchFamily="34" charset="0"/>
              <a:buChar char="•"/>
            </a:pPr>
            <a:r>
              <a:rPr lang="en-US" sz="1200" dirty="0"/>
              <a:t>Company - Entity Roll Up (based on Oracle Company/Region in Workday)</a:t>
            </a:r>
          </a:p>
          <a:p>
            <a:pPr marL="971550" lvl="1" indent="-285750">
              <a:buFont typeface="Arial" panose="020B0604020202020204" pitchFamily="34" charset="0"/>
              <a:buChar char="•"/>
            </a:pPr>
            <a:r>
              <a:rPr lang="en-US" sz="1200" dirty="0"/>
              <a:t>Accounting – Payroll Cost Roll Up for actuals loading to Oracle / Hyperion </a:t>
            </a:r>
          </a:p>
          <a:p>
            <a:pPr marL="971550" lvl="1" indent="-285750">
              <a:buFont typeface="Arial" panose="020B0604020202020204" pitchFamily="34" charset="0"/>
              <a:buChar char="•"/>
            </a:pPr>
            <a:r>
              <a:rPr lang="en-US" sz="1200" dirty="0"/>
              <a:t>Finance – Forecasting Cost Roll Up to compare actuals to forecast (based on Home Cost and Hyperion Department)</a:t>
            </a:r>
          </a:p>
          <a:p>
            <a:pPr marL="971550" lvl="1" indent="-285750">
              <a:buFont typeface="Arial" panose="020B0604020202020204" pitchFamily="34" charset="0"/>
              <a:buChar char="•"/>
            </a:pPr>
            <a:r>
              <a:rPr lang="en-US" sz="1200" dirty="0"/>
              <a:t>Leader – Roll Up by C-Suite Leader (based on Manager hierarchy)</a:t>
            </a:r>
          </a:p>
          <a:p>
            <a:pPr marL="971550" lvl="1" indent="-285750">
              <a:buFont typeface="Arial" panose="020B0604020202020204" pitchFamily="34" charset="0"/>
              <a:buChar char="•"/>
            </a:pPr>
            <a:r>
              <a:rPr lang="en-US" sz="1200" dirty="0"/>
              <a:t>Functional – Rollup by function and sub-function (i.e., HR as a L1 function, and Talent Acquisition, HR Business Partner, Total Rewards as L2 </a:t>
            </a:r>
            <a:endParaRPr lang="en-US" sz="1200" u="sng" dirty="0"/>
          </a:p>
          <a:p>
            <a:pPr marL="971550" lvl="1" indent="-285750">
              <a:buFont typeface="Arial" panose="020B0604020202020204" pitchFamily="34" charset="0"/>
              <a:buChar char="•"/>
            </a:pPr>
            <a:r>
              <a:rPr lang="en-US" sz="1200" dirty="0"/>
              <a:t>Business Unit – Rollup to Corp, CS and FC (based on where the role supports - i.e., CS HR vs FC HR vs Corp HR)</a:t>
            </a:r>
          </a:p>
          <a:p>
            <a:pPr marL="971550" lvl="1" indent="-285750">
              <a:buFont typeface="Arial" panose="020B0604020202020204" pitchFamily="34" charset="0"/>
              <a:buChar char="•"/>
            </a:pPr>
            <a:r>
              <a:rPr lang="en-US" sz="1200" dirty="0"/>
              <a:t>Location – Rollup by either Physical Site or Cost Location</a:t>
            </a:r>
          </a:p>
          <a:p>
            <a:pPr marL="971550" lvl="1" indent="-285750">
              <a:buFont typeface="Arial" panose="020B0604020202020204" pitchFamily="34" charset="0"/>
              <a:buChar char="•"/>
            </a:pPr>
            <a:r>
              <a:rPr lang="en-US" sz="1200" dirty="0"/>
              <a:t>Job Family – Rollup of various job family groups across functions - will define in the future with Total Rewards and Talent Acquisition.</a:t>
            </a:r>
          </a:p>
        </p:txBody>
      </p:sp>
      <p:sp>
        <p:nvSpPr>
          <p:cNvPr id="3" name="Title 2">
            <a:extLst>
              <a:ext uri="{FF2B5EF4-FFF2-40B4-BE49-F238E27FC236}">
                <a16:creationId xmlns:a16="http://schemas.microsoft.com/office/drawing/2014/main" id="{6FA58BAE-A39B-A848-8029-408E4A4A0EEC}"/>
              </a:ext>
            </a:extLst>
          </p:cNvPr>
          <p:cNvSpPr>
            <a:spLocks noGrp="1"/>
          </p:cNvSpPr>
          <p:nvPr>
            <p:ph type="title"/>
          </p:nvPr>
        </p:nvSpPr>
        <p:spPr/>
        <p:txBody>
          <a:bodyPr/>
          <a:lstStyle/>
          <a:p>
            <a:r>
              <a:rPr lang="en-US" dirty="0"/>
              <a:t>Master Data Definitions</a:t>
            </a:r>
          </a:p>
        </p:txBody>
      </p:sp>
    </p:spTree>
    <p:extLst>
      <p:ext uri="{BB962C8B-B14F-4D97-AF65-F5344CB8AC3E}">
        <p14:creationId xmlns:p14="http://schemas.microsoft.com/office/powerpoint/2010/main" val="1884100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746F54-07E6-4E9B-A4C4-ED6B30E4FC34}"/>
              </a:ext>
            </a:extLst>
          </p:cNvPr>
          <p:cNvSpPr>
            <a:spLocks noGrp="1"/>
          </p:cNvSpPr>
          <p:nvPr>
            <p:ph type="body" sz="quarter" idx="10"/>
          </p:nvPr>
        </p:nvSpPr>
        <p:spPr>
          <a:xfrm>
            <a:off x="1275685" y="986189"/>
            <a:ext cx="8548591" cy="4282118"/>
          </a:xfrm>
        </p:spPr>
        <p:txBody>
          <a:bodyPr/>
          <a:lstStyle/>
          <a:p>
            <a:r>
              <a:rPr lang="en-US" sz="1600" dirty="0"/>
              <a:t>Workday Base Data Elements</a:t>
            </a:r>
          </a:p>
          <a:p>
            <a:pPr marL="971550" lvl="1" indent="-285750">
              <a:buFont typeface="Arial" panose="020B0604020202020204" pitchFamily="34" charset="0"/>
              <a:buChar char="•"/>
            </a:pPr>
            <a:r>
              <a:rPr lang="en-US" sz="1600" dirty="0"/>
              <a:t>Cost Center Code (aligned to ADP Department) is a 4-digit number </a:t>
            </a:r>
          </a:p>
          <a:p>
            <a:pPr marL="971550" lvl="1" indent="-285750">
              <a:buFont typeface="Arial" panose="020B0604020202020204" pitchFamily="34" charset="0"/>
              <a:buChar char="•"/>
            </a:pPr>
            <a:r>
              <a:rPr lang="en-US" sz="1600" dirty="0"/>
              <a:t>Cost Center Name (description of the code)</a:t>
            </a:r>
          </a:p>
          <a:p>
            <a:pPr marL="971550" lvl="1" indent="-285750">
              <a:buFont typeface="Arial" panose="020B0604020202020204" pitchFamily="34" charset="0"/>
              <a:buChar char="•"/>
            </a:pPr>
            <a:r>
              <a:rPr lang="en-US" sz="1600" dirty="0"/>
              <a:t>Business Unit is a </a:t>
            </a:r>
            <a:r>
              <a:rPr lang="en-US" sz="1600" dirty="0" err="1"/>
              <a:t>Worktag</a:t>
            </a:r>
            <a:r>
              <a:rPr lang="en-US" sz="1600" dirty="0"/>
              <a:t> (attribute) attached to Cost Center</a:t>
            </a:r>
          </a:p>
          <a:p>
            <a:r>
              <a:rPr lang="en-US" sz="1600" dirty="0"/>
              <a:t>Hierarchies</a:t>
            </a:r>
          </a:p>
          <a:p>
            <a:pPr marL="971550" lvl="1" indent="-285750">
              <a:buFont typeface="Arial" panose="020B0604020202020204" pitchFamily="34" charset="0"/>
              <a:buChar char="•"/>
            </a:pPr>
            <a:r>
              <a:rPr lang="en-US" sz="1600" dirty="0"/>
              <a:t>Department Name (used by IT) is an attribute of the cost center to provide more details for passing downstream to IT systems (d-lists, AD, outlook accounts) </a:t>
            </a:r>
          </a:p>
          <a:p>
            <a:pPr marL="971550" lvl="1" indent="-285750">
              <a:buFont typeface="Arial" panose="020B0604020202020204" pitchFamily="34" charset="0"/>
              <a:buChar char="•"/>
            </a:pPr>
            <a:r>
              <a:rPr lang="en-US" sz="1600" dirty="0"/>
              <a:t>Accounting Hierarchy – every cost center rolls up to the Chewy Finance Cost Center Hierarchy &gt; Oracle Department Subtype</a:t>
            </a:r>
          </a:p>
          <a:p>
            <a:pPr marL="971550" lvl="1" indent="-285750">
              <a:buFont typeface="Arial" panose="020B0604020202020204" pitchFamily="34" charset="0"/>
              <a:buChar char="•"/>
            </a:pPr>
            <a:r>
              <a:rPr lang="en-US" sz="1600" dirty="0"/>
              <a:t>Region Hierarchy – Oracle Company</a:t>
            </a:r>
          </a:p>
          <a:p>
            <a:pPr marL="971550" lvl="1" indent="-285750">
              <a:buFont typeface="Arial" panose="020B0604020202020204" pitchFamily="34" charset="0"/>
              <a:buChar char="•"/>
            </a:pPr>
            <a:r>
              <a:rPr lang="en-US" sz="1600" dirty="0"/>
              <a:t>Function is a parent hierarchy of the cost center (Chewy Cost Center Hierarchy &gt; Business Function subtype)</a:t>
            </a:r>
          </a:p>
          <a:p>
            <a:pPr marL="971550" lvl="1" indent="-285750">
              <a:buFont typeface="Arial" panose="020B0604020202020204" pitchFamily="34" charset="0"/>
              <a:buChar char="•"/>
            </a:pPr>
            <a:r>
              <a:rPr lang="en-US" sz="1600" dirty="0"/>
              <a:t>Line of Business is a location hierarchy (parent to location)</a:t>
            </a:r>
          </a:p>
          <a:p>
            <a:r>
              <a:rPr lang="en-US" sz="1600" dirty="0"/>
              <a:t>Other Data</a:t>
            </a:r>
          </a:p>
          <a:p>
            <a:pPr marL="971550" lvl="1" indent="-285750">
              <a:buFont typeface="Arial" panose="020B0604020202020204" pitchFamily="34" charset="0"/>
              <a:buChar char="•"/>
            </a:pPr>
            <a:r>
              <a:rPr lang="en-US" sz="1600" dirty="0"/>
              <a:t>Worker Type (Employee vs Contingent Worker) – will determine what data will see completed on the worker record</a:t>
            </a:r>
          </a:p>
          <a:p>
            <a:pPr marL="971550" lvl="1" indent="-285750">
              <a:buFont typeface="Arial" panose="020B0604020202020204" pitchFamily="34" charset="0"/>
              <a:buChar char="•"/>
            </a:pPr>
            <a:r>
              <a:rPr lang="en-US" sz="1600" dirty="0"/>
              <a:t>Job profiles will determine the FLSA category</a:t>
            </a:r>
          </a:p>
          <a:p>
            <a:endParaRPr lang="en-US" sz="1600" dirty="0"/>
          </a:p>
        </p:txBody>
      </p:sp>
      <p:sp>
        <p:nvSpPr>
          <p:cNvPr id="3" name="Title 2">
            <a:extLst>
              <a:ext uri="{FF2B5EF4-FFF2-40B4-BE49-F238E27FC236}">
                <a16:creationId xmlns:a16="http://schemas.microsoft.com/office/drawing/2014/main" id="{FE92A7EA-C401-409A-813E-7E375A1B0304}"/>
              </a:ext>
            </a:extLst>
          </p:cNvPr>
          <p:cNvSpPr>
            <a:spLocks noGrp="1"/>
          </p:cNvSpPr>
          <p:nvPr>
            <p:ph type="title"/>
          </p:nvPr>
        </p:nvSpPr>
        <p:spPr/>
        <p:txBody>
          <a:bodyPr/>
          <a:lstStyle/>
          <a:p>
            <a:r>
              <a:rPr lang="en-US" dirty="0"/>
              <a:t>Workday Source Data Model</a:t>
            </a:r>
          </a:p>
        </p:txBody>
      </p:sp>
      <p:sp>
        <p:nvSpPr>
          <p:cNvPr id="4" name="Rectangle: Rounded Corners 3">
            <a:extLst>
              <a:ext uri="{FF2B5EF4-FFF2-40B4-BE49-F238E27FC236}">
                <a16:creationId xmlns:a16="http://schemas.microsoft.com/office/drawing/2014/main" id="{85A494E6-3FF5-4750-A980-AD7A66625189}"/>
              </a:ext>
            </a:extLst>
          </p:cNvPr>
          <p:cNvSpPr/>
          <p:nvPr/>
        </p:nvSpPr>
        <p:spPr>
          <a:xfrm>
            <a:off x="9866376" y="265176"/>
            <a:ext cx="1700784" cy="73152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chemeClr val="bg1"/>
                </a:solidFill>
              </a:rPr>
              <a:t>Updated 4/13</a:t>
            </a:r>
          </a:p>
        </p:txBody>
      </p:sp>
    </p:spTree>
    <p:extLst>
      <p:ext uri="{BB962C8B-B14F-4D97-AF65-F5344CB8AC3E}">
        <p14:creationId xmlns:p14="http://schemas.microsoft.com/office/powerpoint/2010/main" val="4127610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79CCAA0E-E9CC-2140-9BF6-F93B8BE17407}"/>
              </a:ext>
            </a:extLst>
          </p:cNvPr>
          <p:cNvSpPr/>
          <p:nvPr/>
        </p:nvSpPr>
        <p:spPr>
          <a:xfrm>
            <a:off x="-9832" y="-12677"/>
            <a:ext cx="12192000" cy="907676"/>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379359C9-C6D8-5344-95D2-DDDC13541B4F}"/>
              </a:ext>
            </a:extLst>
          </p:cNvPr>
          <p:cNvSpPr/>
          <p:nvPr/>
        </p:nvSpPr>
        <p:spPr>
          <a:xfrm>
            <a:off x="219475" y="124967"/>
            <a:ext cx="7896392" cy="646331"/>
          </a:xfrm>
          <a:prstGeom prst="rect">
            <a:avLst/>
          </a:prstGeom>
        </p:spPr>
        <p:txBody>
          <a:bodyPr wrap="none">
            <a:spAutoFit/>
          </a:bodyPr>
          <a:lstStyle/>
          <a:p>
            <a:r>
              <a:rPr lang="en-US" sz="3600" dirty="0">
                <a:solidFill>
                  <a:schemeClr val="bg1"/>
                </a:solidFill>
              </a:rPr>
              <a:t>Workday Organization Data Elements</a:t>
            </a:r>
          </a:p>
        </p:txBody>
      </p:sp>
      <p:sp>
        <p:nvSpPr>
          <p:cNvPr id="5" name="Text Placeholder 1">
            <a:extLst>
              <a:ext uri="{FF2B5EF4-FFF2-40B4-BE49-F238E27FC236}">
                <a16:creationId xmlns:a16="http://schemas.microsoft.com/office/drawing/2014/main" id="{4A1708E0-9C36-4035-B9B9-8B55545CFD58}"/>
              </a:ext>
            </a:extLst>
          </p:cNvPr>
          <p:cNvSpPr txBox="1">
            <a:spLocks/>
          </p:cNvSpPr>
          <p:nvPr/>
        </p:nvSpPr>
        <p:spPr>
          <a:xfrm>
            <a:off x="1284829" y="1114205"/>
            <a:ext cx="8548591" cy="4282118"/>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spcBef>
                <a:spcPts val="1000"/>
              </a:spcBef>
              <a:buFont typeface="Arial" panose="020B0604020202020204" pitchFamily="34" charset="0"/>
              <a:buChar char="•"/>
            </a:pPr>
            <a:r>
              <a:rPr lang="en-US" dirty="0">
                <a:solidFill>
                  <a:schemeClr val="accent2"/>
                </a:solidFill>
              </a:rPr>
              <a:t>Workday has 2 hierarchies available based on cost center as foundational element</a:t>
            </a:r>
          </a:p>
          <a:p>
            <a:pPr marL="742950" lvl="2" indent="-285750">
              <a:lnSpc>
                <a:spcPct val="150000"/>
              </a:lnSpc>
              <a:spcBef>
                <a:spcPts val="1000"/>
              </a:spcBef>
              <a:buFont typeface="Arial" panose="020B0604020202020204" pitchFamily="34" charset="0"/>
              <a:buChar char="•"/>
            </a:pPr>
            <a:r>
              <a:rPr lang="en-US" dirty="0">
                <a:solidFill>
                  <a:schemeClr val="accent2"/>
                </a:solidFill>
              </a:rPr>
              <a:t>One is organized in Accounting costing model</a:t>
            </a:r>
          </a:p>
          <a:p>
            <a:pPr marL="1200150" lvl="4" indent="-285750">
              <a:lnSpc>
                <a:spcPct val="150000"/>
              </a:lnSpc>
              <a:spcBef>
                <a:spcPts val="1000"/>
              </a:spcBef>
              <a:buFont typeface="Arial" panose="020B0604020202020204" pitchFamily="34" charset="0"/>
              <a:buChar char="•"/>
            </a:pPr>
            <a:r>
              <a:rPr lang="en-US" dirty="0">
                <a:solidFill>
                  <a:schemeClr val="accent2"/>
                </a:solidFill>
              </a:rPr>
              <a:t>This drives the JE’s for GL vs the roll up for Finance</a:t>
            </a:r>
          </a:p>
          <a:p>
            <a:pPr marL="742950" lvl="2" indent="-285750">
              <a:lnSpc>
                <a:spcPct val="150000"/>
              </a:lnSpc>
              <a:spcBef>
                <a:spcPts val="1000"/>
              </a:spcBef>
              <a:buFont typeface="Arial" panose="020B0604020202020204" pitchFamily="34" charset="0"/>
              <a:buChar char="•"/>
            </a:pPr>
            <a:r>
              <a:rPr lang="en-US" dirty="0">
                <a:solidFill>
                  <a:schemeClr val="accent2"/>
                </a:solidFill>
              </a:rPr>
              <a:t>The other is more of a functional </a:t>
            </a:r>
          </a:p>
          <a:p>
            <a:pPr marL="285750" indent="-285750">
              <a:lnSpc>
                <a:spcPct val="150000"/>
              </a:lnSpc>
              <a:spcBef>
                <a:spcPts val="1000"/>
              </a:spcBef>
              <a:buFont typeface="Arial" panose="020B0604020202020204" pitchFamily="34" charset="0"/>
              <a:buChar char="•"/>
            </a:pPr>
            <a:r>
              <a:rPr lang="en-US" dirty="0">
                <a:solidFill>
                  <a:schemeClr val="accent2"/>
                </a:solidFill>
              </a:rPr>
              <a:t>We can an additional BU tag on the cost center which rolls up to BU Hierarchy</a:t>
            </a:r>
          </a:p>
          <a:p>
            <a:pPr marL="742950" lvl="1" indent="-285750">
              <a:lnSpc>
                <a:spcPct val="150000"/>
              </a:lnSpc>
              <a:spcBef>
                <a:spcPts val="1000"/>
              </a:spcBef>
              <a:buFont typeface="Arial" panose="020B0604020202020204" pitchFamily="34" charset="0"/>
              <a:buChar char="•"/>
            </a:pPr>
            <a:r>
              <a:rPr lang="en-US" dirty="0">
                <a:solidFill>
                  <a:schemeClr val="accent2"/>
                </a:solidFill>
              </a:rPr>
              <a:t>Employee Handbook (need to be validated) – condition rule impacts</a:t>
            </a:r>
          </a:p>
          <a:p>
            <a:pPr marL="742950" lvl="1" indent="-285750">
              <a:lnSpc>
                <a:spcPct val="150000"/>
              </a:lnSpc>
              <a:spcBef>
                <a:spcPts val="1000"/>
              </a:spcBef>
              <a:buFont typeface="Arial" panose="020B0604020202020204" pitchFamily="34" charset="0"/>
              <a:buChar char="•"/>
            </a:pPr>
            <a:r>
              <a:rPr lang="en-US" dirty="0">
                <a:solidFill>
                  <a:schemeClr val="accent2"/>
                </a:solidFill>
              </a:rPr>
              <a:t>Birth right access (design needs to be reviewed) – integration impacts</a:t>
            </a:r>
          </a:p>
          <a:p>
            <a:pPr marL="742950" lvl="1" indent="-285750">
              <a:lnSpc>
                <a:spcPct val="150000"/>
              </a:lnSpc>
              <a:spcBef>
                <a:spcPts val="1000"/>
              </a:spcBef>
              <a:buFont typeface="Arial" panose="020B0604020202020204" pitchFamily="34" charset="0"/>
              <a:buChar char="•"/>
            </a:pPr>
            <a:r>
              <a:rPr lang="en-US" dirty="0">
                <a:solidFill>
                  <a:schemeClr val="accent2"/>
                </a:solidFill>
              </a:rPr>
              <a:t>OTPs and Comp Changes - approval workflows impacts</a:t>
            </a:r>
          </a:p>
          <a:p>
            <a:pPr marL="742950" lvl="1" indent="-285750">
              <a:lnSpc>
                <a:spcPct val="150000"/>
              </a:lnSpc>
              <a:spcBef>
                <a:spcPts val="1000"/>
              </a:spcBef>
              <a:buFont typeface="Arial" panose="020B0604020202020204" pitchFamily="34" charset="0"/>
              <a:buChar char="•"/>
            </a:pPr>
            <a:endParaRPr lang="en-US" dirty="0">
              <a:solidFill>
                <a:schemeClr val="accent2"/>
              </a:solidFill>
            </a:endParaRPr>
          </a:p>
          <a:p>
            <a:pPr marL="285750" lvl="1" indent="-285750">
              <a:lnSpc>
                <a:spcPct val="150000"/>
              </a:lnSpc>
              <a:spcBef>
                <a:spcPts val="1000"/>
              </a:spcBef>
              <a:buFont typeface="Arial" panose="020B0604020202020204" pitchFamily="34" charset="0"/>
              <a:buChar char="•"/>
            </a:pPr>
            <a:endParaRPr lang="en-US" dirty="0">
              <a:solidFill>
                <a:schemeClr val="accent2"/>
              </a:solidFill>
            </a:endParaRPr>
          </a:p>
          <a:p>
            <a:pPr marL="285750" indent="-285750">
              <a:lnSpc>
                <a:spcPct val="150000"/>
              </a:lnSpc>
              <a:spcBef>
                <a:spcPts val="1000"/>
              </a:spcBef>
              <a:buFont typeface="Arial" panose="020B0604020202020204" pitchFamily="34" charset="0"/>
              <a:buChar char="•"/>
            </a:pPr>
            <a:endParaRPr lang="en-US" dirty="0">
              <a:solidFill>
                <a:schemeClr val="accent2"/>
              </a:solidFill>
            </a:endParaRPr>
          </a:p>
          <a:p>
            <a:endParaRPr lang="en-US" dirty="0"/>
          </a:p>
        </p:txBody>
      </p:sp>
      <p:sp>
        <p:nvSpPr>
          <p:cNvPr id="6" name="Rectangle: Rounded Corners 5">
            <a:extLst>
              <a:ext uri="{FF2B5EF4-FFF2-40B4-BE49-F238E27FC236}">
                <a16:creationId xmlns:a16="http://schemas.microsoft.com/office/drawing/2014/main" id="{E7F02227-929C-4B20-B2A9-BAD04C2AD6EA}"/>
              </a:ext>
            </a:extLst>
          </p:cNvPr>
          <p:cNvSpPr/>
          <p:nvPr/>
        </p:nvSpPr>
        <p:spPr>
          <a:xfrm>
            <a:off x="9866376" y="265176"/>
            <a:ext cx="1700784" cy="73152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chemeClr val="bg1"/>
                </a:solidFill>
              </a:rPr>
              <a:t>Updated 4/13</a:t>
            </a:r>
          </a:p>
        </p:txBody>
      </p:sp>
    </p:spTree>
    <p:extLst>
      <p:ext uri="{BB962C8B-B14F-4D97-AF65-F5344CB8AC3E}">
        <p14:creationId xmlns:p14="http://schemas.microsoft.com/office/powerpoint/2010/main" val="3779589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79CCAA0E-E9CC-2140-9BF6-F93B8BE17407}"/>
              </a:ext>
            </a:extLst>
          </p:cNvPr>
          <p:cNvSpPr/>
          <p:nvPr/>
        </p:nvSpPr>
        <p:spPr>
          <a:xfrm>
            <a:off x="-9832" y="-12677"/>
            <a:ext cx="12192000" cy="907676"/>
          </a:xfrm>
          <a:prstGeom prst="rect">
            <a:avLst/>
          </a:prstGeom>
          <a:solidFill>
            <a:srgbClr val="1148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379359C9-C6D8-5344-95D2-DDDC13541B4F}"/>
              </a:ext>
            </a:extLst>
          </p:cNvPr>
          <p:cNvSpPr/>
          <p:nvPr/>
        </p:nvSpPr>
        <p:spPr>
          <a:xfrm>
            <a:off x="219475" y="124967"/>
            <a:ext cx="7896392" cy="646331"/>
          </a:xfrm>
          <a:prstGeom prst="rect">
            <a:avLst/>
          </a:prstGeom>
        </p:spPr>
        <p:txBody>
          <a:bodyPr wrap="none">
            <a:spAutoFit/>
          </a:bodyPr>
          <a:lstStyle/>
          <a:p>
            <a:r>
              <a:rPr lang="en-US" sz="3600" dirty="0">
                <a:solidFill>
                  <a:schemeClr val="bg1"/>
                </a:solidFill>
              </a:rPr>
              <a:t>Workday Organization Data Elements</a:t>
            </a:r>
          </a:p>
        </p:txBody>
      </p:sp>
      <p:pic>
        <p:nvPicPr>
          <p:cNvPr id="3" name="Picture 2">
            <a:extLst>
              <a:ext uri="{FF2B5EF4-FFF2-40B4-BE49-F238E27FC236}">
                <a16:creationId xmlns:a16="http://schemas.microsoft.com/office/drawing/2014/main" id="{FE4AA47B-D73E-4BCD-ABB6-0768CE7F600E}"/>
              </a:ext>
            </a:extLst>
          </p:cNvPr>
          <p:cNvPicPr>
            <a:picLocks noChangeAspect="1"/>
          </p:cNvPicPr>
          <p:nvPr/>
        </p:nvPicPr>
        <p:blipFill>
          <a:blip r:embed="rId2"/>
          <a:stretch>
            <a:fillRect/>
          </a:stretch>
        </p:blipFill>
        <p:spPr>
          <a:xfrm>
            <a:off x="909637" y="1462087"/>
            <a:ext cx="10372725" cy="3933825"/>
          </a:xfrm>
          <a:prstGeom prst="rect">
            <a:avLst/>
          </a:prstGeom>
        </p:spPr>
      </p:pic>
    </p:spTree>
    <p:extLst>
      <p:ext uri="{BB962C8B-B14F-4D97-AF65-F5344CB8AC3E}">
        <p14:creationId xmlns:p14="http://schemas.microsoft.com/office/powerpoint/2010/main" val="341460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945C1-2A22-3B4F-B2F7-13734DE2AC4D}"/>
              </a:ext>
            </a:extLst>
          </p:cNvPr>
          <p:cNvSpPr>
            <a:spLocks noGrp="1"/>
          </p:cNvSpPr>
          <p:nvPr>
            <p:ph type="title"/>
          </p:nvPr>
        </p:nvSpPr>
        <p:spPr/>
        <p:txBody>
          <a:bodyPr/>
          <a:lstStyle/>
          <a:p>
            <a:r>
              <a:rPr lang="en-US" dirty="0"/>
              <a:t>Finance Cost Hierarchy</a:t>
            </a:r>
          </a:p>
        </p:txBody>
      </p:sp>
      <p:pic>
        <p:nvPicPr>
          <p:cNvPr id="8" name="Picture 7" descr="Table&#10;&#10;Description automatically generated">
            <a:extLst>
              <a:ext uri="{FF2B5EF4-FFF2-40B4-BE49-F238E27FC236}">
                <a16:creationId xmlns:a16="http://schemas.microsoft.com/office/drawing/2014/main" id="{CA481653-31B1-40ED-A029-2A57B8BB22B9}"/>
              </a:ext>
            </a:extLst>
          </p:cNvPr>
          <p:cNvPicPr>
            <a:picLocks noChangeAspect="1"/>
          </p:cNvPicPr>
          <p:nvPr/>
        </p:nvPicPr>
        <p:blipFill>
          <a:blip r:embed="rId3"/>
          <a:stretch>
            <a:fillRect/>
          </a:stretch>
        </p:blipFill>
        <p:spPr>
          <a:xfrm>
            <a:off x="876300" y="1751792"/>
            <a:ext cx="10439400" cy="2285114"/>
          </a:xfrm>
          <a:prstGeom prst="rect">
            <a:avLst/>
          </a:prstGeom>
        </p:spPr>
      </p:pic>
      <p:sp>
        <p:nvSpPr>
          <p:cNvPr id="3" name="TextBox 2">
            <a:extLst>
              <a:ext uri="{FF2B5EF4-FFF2-40B4-BE49-F238E27FC236}">
                <a16:creationId xmlns:a16="http://schemas.microsoft.com/office/drawing/2014/main" id="{1BB93634-22F1-4A71-A9C8-C65EABEE2558}"/>
              </a:ext>
            </a:extLst>
          </p:cNvPr>
          <p:cNvSpPr txBox="1"/>
          <p:nvPr/>
        </p:nvSpPr>
        <p:spPr>
          <a:xfrm>
            <a:off x="940308" y="1382460"/>
            <a:ext cx="5001768" cy="369332"/>
          </a:xfrm>
          <a:prstGeom prst="rect">
            <a:avLst/>
          </a:prstGeom>
          <a:noFill/>
        </p:spPr>
        <p:txBody>
          <a:bodyPr wrap="square" rtlCol="0">
            <a:spAutoFit/>
          </a:bodyPr>
          <a:lstStyle/>
          <a:p>
            <a:r>
              <a:rPr lang="en-US" dirty="0"/>
              <a:t>Currently: Finance Business Unit Hierarchy</a:t>
            </a:r>
          </a:p>
        </p:txBody>
      </p:sp>
      <p:sp>
        <p:nvSpPr>
          <p:cNvPr id="12" name="TextBox 11">
            <a:extLst>
              <a:ext uri="{FF2B5EF4-FFF2-40B4-BE49-F238E27FC236}">
                <a16:creationId xmlns:a16="http://schemas.microsoft.com/office/drawing/2014/main" id="{7AE8562B-F2C9-4285-8AEE-A4EF82CD956F}"/>
              </a:ext>
            </a:extLst>
          </p:cNvPr>
          <p:cNvSpPr txBox="1"/>
          <p:nvPr/>
        </p:nvSpPr>
        <p:spPr>
          <a:xfrm>
            <a:off x="940308" y="4283242"/>
            <a:ext cx="7078980" cy="369332"/>
          </a:xfrm>
          <a:prstGeom prst="rect">
            <a:avLst/>
          </a:prstGeom>
          <a:noFill/>
        </p:spPr>
        <p:txBody>
          <a:bodyPr wrap="square" rtlCol="0">
            <a:spAutoFit/>
          </a:bodyPr>
          <a:lstStyle/>
          <a:p>
            <a:r>
              <a:rPr lang="en-US" dirty="0"/>
              <a:t>Do we have any other defined hierarchies in the company today? </a:t>
            </a:r>
          </a:p>
        </p:txBody>
      </p:sp>
    </p:spTree>
    <p:extLst>
      <p:ext uri="{BB962C8B-B14F-4D97-AF65-F5344CB8AC3E}">
        <p14:creationId xmlns:p14="http://schemas.microsoft.com/office/powerpoint/2010/main" val="4062649441"/>
      </p:ext>
    </p:extLst>
  </p:cSld>
  <p:clrMapOvr>
    <a:masterClrMapping/>
  </p:clrMapOvr>
</p:sld>
</file>

<file path=ppt/theme/theme1.xml><?xml version="1.0" encoding="utf-8"?>
<a:theme xmlns:a="http://schemas.openxmlformats.org/drawingml/2006/main" name="Light">
  <a:themeElements>
    <a:clrScheme name="Chewy Color Palette 1">
      <a:dk1>
        <a:srgbClr val="1148C2"/>
      </a:dk1>
      <a:lt1>
        <a:srgbClr val="FFFFFF"/>
      </a:lt1>
      <a:dk2>
        <a:srgbClr val="1148C2"/>
      </a:dk2>
      <a:lt2>
        <a:srgbClr val="BBD9F2"/>
      </a:lt2>
      <a:accent1>
        <a:srgbClr val="082957"/>
      </a:accent1>
      <a:accent2>
        <a:srgbClr val="7F7F7F"/>
      </a:accent2>
      <a:accent3>
        <a:srgbClr val="214184"/>
      </a:accent3>
      <a:accent4>
        <a:srgbClr val="9ED7FF"/>
      </a:accent4>
      <a:accent5>
        <a:srgbClr val="DEECF9"/>
      </a:accent5>
      <a:accent6>
        <a:srgbClr val="585858"/>
      </a:accent6>
      <a:hlink>
        <a:srgbClr val="1F48C1"/>
      </a:hlink>
      <a:folHlink>
        <a:srgbClr val="B73CB0"/>
      </a:folHlink>
    </a:clrScheme>
    <a:fontScheme name="SST">
      <a:majorFont>
        <a:latin typeface="Roboto Bold"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Roboto Regular"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ark">
  <a:themeElements>
    <a:clrScheme name="Chewy Color Palette 1">
      <a:dk1>
        <a:srgbClr val="1148C2"/>
      </a:dk1>
      <a:lt1>
        <a:srgbClr val="FFFFFF"/>
      </a:lt1>
      <a:dk2>
        <a:srgbClr val="1148C2"/>
      </a:dk2>
      <a:lt2>
        <a:srgbClr val="BBD9F2"/>
      </a:lt2>
      <a:accent1>
        <a:srgbClr val="082957"/>
      </a:accent1>
      <a:accent2>
        <a:srgbClr val="7F7F7F"/>
      </a:accent2>
      <a:accent3>
        <a:srgbClr val="214184"/>
      </a:accent3>
      <a:accent4>
        <a:srgbClr val="9ED7FF"/>
      </a:accent4>
      <a:accent5>
        <a:srgbClr val="DEECF9"/>
      </a:accent5>
      <a:accent6>
        <a:srgbClr val="585858"/>
      </a:accent6>
      <a:hlink>
        <a:srgbClr val="1F48C1"/>
      </a:hlink>
      <a:folHlink>
        <a:srgbClr val="B73CB0"/>
      </a:folHlink>
    </a:clrScheme>
    <a:fontScheme name="SST">
      <a:majorFont>
        <a:latin typeface="Roboto Bold"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Roboto Regular"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E6E07248B1AC443BF9F01F5CBB91589" ma:contentTypeVersion="11" ma:contentTypeDescription="Create a new document." ma:contentTypeScope="" ma:versionID="e45a2501fe69a50a9caf7508c0d5623a">
  <xsd:schema xmlns:xsd="http://www.w3.org/2001/XMLSchema" xmlns:xs="http://www.w3.org/2001/XMLSchema" xmlns:p="http://schemas.microsoft.com/office/2006/metadata/properties" xmlns:ns3="1744e6ec-0d55-44b2-a1d3-d880a6fdf341" xmlns:ns4="d726105d-643d-4110-b7e7-11bc53e20f2d" targetNamespace="http://schemas.microsoft.com/office/2006/metadata/properties" ma:root="true" ma:fieldsID="2233d061f3c6d3d91595c817c0bed66a" ns3:_="" ns4:_="">
    <xsd:import namespace="1744e6ec-0d55-44b2-a1d3-d880a6fdf341"/>
    <xsd:import namespace="d726105d-643d-4110-b7e7-11bc53e20f2d"/>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44e6ec-0d55-44b2-a1d3-d880a6fdf34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726105d-643d-4110-b7e7-11bc53e20f2d"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6E60CED-A9C1-4445-8560-AD56991AA36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744e6ec-0d55-44b2-a1d3-d880a6fdf341"/>
    <ds:schemaRef ds:uri="d726105d-643d-4110-b7e7-11bc53e20f2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DB2D351-DA1B-482E-8205-D4AC8CECDE11}">
  <ds:schemaRefs>
    <ds:schemaRef ds:uri="http://purl.org/dc/dcmitype/"/>
    <ds:schemaRef ds:uri="http://purl.org/dc/terms/"/>
    <ds:schemaRef ds:uri="http://schemas.microsoft.com/office/infopath/2007/PartnerControls"/>
    <ds:schemaRef ds:uri="http://purl.org/dc/elements/1.1/"/>
    <ds:schemaRef ds:uri="http://schemas.openxmlformats.org/package/2006/metadata/core-properties"/>
    <ds:schemaRef ds:uri="http://schemas.microsoft.com/office/2006/documentManagement/types"/>
    <ds:schemaRef ds:uri="d726105d-643d-4110-b7e7-11bc53e20f2d"/>
    <ds:schemaRef ds:uri="1744e6ec-0d55-44b2-a1d3-d880a6fdf341"/>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5AA979A9-8722-4FF2-8911-B51DEEA063D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64701</TotalTime>
  <Words>3478</Words>
  <Application>Microsoft Office PowerPoint</Application>
  <PresentationFormat>Widescreen</PresentationFormat>
  <Paragraphs>568</Paragraphs>
  <Slides>29</Slides>
  <Notes>12</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29</vt:i4>
      </vt:variant>
    </vt:vector>
  </HeadingPairs>
  <TitlesOfParts>
    <vt:vector size="40" baseType="lpstr">
      <vt:lpstr>Arial</vt:lpstr>
      <vt:lpstr>Calibri</vt:lpstr>
      <vt:lpstr>Century Gothic</vt:lpstr>
      <vt:lpstr>Roboto</vt:lpstr>
      <vt:lpstr>Roboto Black</vt:lpstr>
      <vt:lpstr>Roboto Bold</vt:lpstr>
      <vt:lpstr>Roboto Medium</vt:lpstr>
      <vt:lpstr>Roboto Regular</vt:lpstr>
      <vt:lpstr>Symbol</vt:lpstr>
      <vt:lpstr>Light</vt:lpstr>
      <vt:lpstr>Dark</vt:lpstr>
      <vt:lpstr>Master Data Discussion</vt:lpstr>
      <vt:lpstr>Business Unit Definition</vt:lpstr>
      <vt:lpstr>Master Data Definitions</vt:lpstr>
      <vt:lpstr>BU Worktag Update Process</vt:lpstr>
      <vt:lpstr>Master Data Definitions</vt:lpstr>
      <vt:lpstr>Workday Source Data Model</vt:lpstr>
      <vt:lpstr>PowerPoint Presentation</vt:lpstr>
      <vt:lpstr>PowerPoint Presentation</vt:lpstr>
      <vt:lpstr>Finance Cost Hierarchy</vt:lpstr>
      <vt:lpstr>ADP Source Data Model</vt:lpstr>
      <vt:lpstr>Guidance – to be vetted with HRLT</vt:lpstr>
      <vt:lpstr>MBR Page 0 Guidance</vt:lpstr>
      <vt:lpstr>Hierarchy Discussion </vt:lpstr>
      <vt:lpstr>Definitions in the HR Data Dictionary</vt:lpstr>
      <vt:lpstr>Corporate</vt:lpstr>
      <vt:lpstr>Customer Service</vt:lpstr>
      <vt:lpstr>Fulfillment Center</vt:lpstr>
      <vt:lpstr>Talent Acquisition Insights</vt:lpstr>
      <vt:lpstr>Talent Acquisition Quad Chart</vt:lpstr>
      <vt:lpstr>Human Resources Insights</vt:lpstr>
      <vt:lpstr>Human Resources Quad Chart</vt:lpstr>
      <vt:lpstr>Update Cycle for Data</vt:lpstr>
      <vt:lpstr>Important Considerations</vt:lpstr>
      <vt:lpstr>Logistics for Data Delivery</vt:lpstr>
      <vt:lpstr>Data Delivery Schedule</vt:lpstr>
      <vt:lpstr>Additional Questions?</vt:lpstr>
      <vt:lpstr>Thank You!</vt:lpstr>
      <vt:lpstr>Appendix</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PPT</dc:title>
  <dc:creator>Brianna Ostrowski</dc:creator>
  <cp:lastModifiedBy>Julie McAllister</cp:lastModifiedBy>
  <cp:revision>431</cp:revision>
  <cp:lastPrinted>2019-11-12T17:05:23Z</cp:lastPrinted>
  <dcterms:created xsi:type="dcterms:W3CDTF">2019-11-12T16:39:03Z</dcterms:created>
  <dcterms:modified xsi:type="dcterms:W3CDTF">2021-08-12T21:56:39Z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0x010100BE6E07248B1AC443BF9F01F5CBB91589</vt:lpwstr>
  </property>
</Properties>
</file>